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 id="2147483660" r:id="rId3"/>
  </p:sldMasterIdLst>
  <p:notesMasterIdLst>
    <p:notesMasterId r:id="rId10"/>
  </p:notesMasterIdLst>
  <p:sldIdLst>
    <p:sldId id="256" r:id="rId4"/>
    <p:sldId id="257" r:id="rId5"/>
    <p:sldId id="258" r:id="rId6"/>
    <p:sldId id="259" r:id="rId7"/>
    <p:sldId id="260" r:id="rId8"/>
    <p:sldId id="261" r:id="rId9"/>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47" autoAdjust="0"/>
    <p:restoredTop sz="94660"/>
  </p:normalViewPr>
  <p:slideViewPr>
    <p:cSldViewPr snapToGrid="0">
      <p:cViewPr varScale="1">
        <p:scale>
          <a:sx n="69" d="100"/>
          <a:sy n="69" d="100"/>
        </p:scale>
        <p:origin x="690" y="6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FD1FB7-4921-4A6A-8D6F-8462BF7161E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l-GR"/>
        </a:p>
      </dgm:t>
    </dgm:pt>
    <dgm:pt modelId="{ED8A1F35-14BB-4C9F-9BAE-E335297DD5A5}">
      <dgm:prSet phldrT="[Κείμενο]"/>
      <dgm:spPr>
        <a:solidFill>
          <a:schemeClr val="accent6">
            <a:lumMod val="60000"/>
            <a:lumOff val="40000"/>
          </a:schemeClr>
        </a:solidFill>
      </dgm:spPr>
      <dgm:t>
        <a:bodyPr/>
        <a:lstStyle/>
        <a:p>
          <a:r>
            <a:rPr lang="el-GR" dirty="0"/>
            <a:t>ΣΥΓΚΡΟΤΕΙ ΕΝΩΜΕΝΟ ΤΟ ΣΥΜΠΑΝ</a:t>
          </a:r>
        </a:p>
      </dgm:t>
    </dgm:pt>
    <dgm:pt modelId="{3BB52B32-1B3D-4F9F-A4DB-11E8062C62E1}" type="parTrans" cxnId="{E9E0BD09-52DA-40F6-8B63-334F4AEBACC0}">
      <dgm:prSet/>
      <dgm:spPr/>
      <dgm:t>
        <a:bodyPr/>
        <a:lstStyle/>
        <a:p>
          <a:endParaRPr lang="el-GR"/>
        </a:p>
      </dgm:t>
    </dgm:pt>
    <dgm:pt modelId="{4766FF38-9457-438F-BAB2-4D561A7F5DD2}" type="sibTrans" cxnId="{E9E0BD09-52DA-40F6-8B63-334F4AEBACC0}">
      <dgm:prSet/>
      <dgm:spPr/>
      <dgm:t>
        <a:bodyPr/>
        <a:lstStyle/>
        <a:p>
          <a:endParaRPr lang="el-GR"/>
        </a:p>
      </dgm:t>
    </dgm:pt>
    <dgm:pt modelId="{8EF0A7C3-0A14-4AB0-82F9-A35FA236969A}">
      <dgm:prSet phldrT="[Κείμενο]"/>
      <dgm:spPr>
        <a:solidFill>
          <a:schemeClr val="accent4">
            <a:lumMod val="60000"/>
            <a:lumOff val="40000"/>
          </a:schemeClr>
        </a:solidFill>
      </dgm:spPr>
      <dgm:t>
        <a:bodyPr/>
        <a:lstStyle/>
        <a:p>
          <a:r>
            <a:rPr lang="el-GR" dirty="0"/>
            <a:t>ΕΛΚΕΙ ΤΑ ΥΛΙΚΑ ΣΩΜΑΤΑ  ΠΑΝΩ ΣΤΗ ΓΗ</a:t>
          </a:r>
        </a:p>
      </dgm:t>
    </dgm:pt>
    <dgm:pt modelId="{B682007A-4B20-41E5-BFBC-71C4180EBD72}" type="parTrans" cxnId="{7ABA229E-4B59-4868-9FBC-EADA9FFA4B08}">
      <dgm:prSet/>
      <dgm:spPr/>
      <dgm:t>
        <a:bodyPr/>
        <a:lstStyle/>
        <a:p>
          <a:endParaRPr lang="el-GR"/>
        </a:p>
      </dgm:t>
    </dgm:pt>
    <dgm:pt modelId="{D4A5B96E-9C60-4F5F-A7B4-80D5CA615629}" type="sibTrans" cxnId="{7ABA229E-4B59-4868-9FBC-EADA9FFA4B08}">
      <dgm:prSet/>
      <dgm:spPr/>
      <dgm:t>
        <a:bodyPr/>
        <a:lstStyle/>
        <a:p>
          <a:endParaRPr lang="el-GR"/>
        </a:p>
      </dgm:t>
    </dgm:pt>
    <dgm:pt modelId="{93DF8B02-F97F-4F4F-8294-C4E3EF8BCE78}">
      <dgm:prSet phldrT="[Κείμενο]"/>
      <dgm:spPr>
        <a:solidFill>
          <a:schemeClr val="accent2">
            <a:lumMod val="60000"/>
            <a:lumOff val="40000"/>
          </a:schemeClr>
        </a:solidFill>
      </dgm:spPr>
      <dgm:t>
        <a:bodyPr/>
        <a:lstStyle/>
        <a:p>
          <a:r>
            <a:rPr lang="el-GR" dirty="0"/>
            <a:t>ΥΔΡΑΓΩΓΕΙΑ</a:t>
          </a:r>
        </a:p>
      </dgm:t>
    </dgm:pt>
    <dgm:pt modelId="{9FFD74B6-B57C-4BB2-B478-39F40DC55489}" type="parTrans" cxnId="{675A5A1E-5F33-4399-8121-6B1A60F965B6}">
      <dgm:prSet/>
      <dgm:spPr/>
      <dgm:t>
        <a:bodyPr/>
        <a:lstStyle/>
        <a:p>
          <a:endParaRPr lang="el-GR"/>
        </a:p>
      </dgm:t>
    </dgm:pt>
    <dgm:pt modelId="{F8882061-A27B-4063-B8EA-D87BE45165EB}" type="sibTrans" cxnId="{675A5A1E-5F33-4399-8121-6B1A60F965B6}">
      <dgm:prSet/>
      <dgm:spPr/>
      <dgm:t>
        <a:bodyPr/>
        <a:lstStyle/>
        <a:p>
          <a:endParaRPr lang="el-GR"/>
        </a:p>
      </dgm:t>
    </dgm:pt>
    <dgm:pt modelId="{4A1D704B-3F67-4054-A0A7-9A74CF21747B}" type="pres">
      <dgm:prSet presAssocID="{07FD1FB7-4921-4A6A-8D6F-8462BF7161E4}" presName="linear" presStyleCnt="0">
        <dgm:presLayoutVars>
          <dgm:dir/>
          <dgm:animLvl val="lvl"/>
          <dgm:resizeHandles val="exact"/>
        </dgm:presLayoutVars>
      </dgm:prSet>
      <dgm:spPr/>
    </dgm:pt>
    <dgm:pt modelId="{504447EE-9718-4F43-B2A9-00EF861013A7}" type="pres">
      <dgm:prSet presAssocID="{ED8A1F35-14BB-4C9F-9BAE-E335297DD5A5}" presName="parentLin" presStyleCnt="0"/>
      <dgm:spPr/>
    </dgm:pt>
    <dgm:pt modelId="{BA8C3391-FDA1-4181-8AC8-00F49846E263}" type="pres">
      <dgm:prSet presAssocID="{ED8A1F35-14BB-4C9F-9BAE-E335297DD5A5}" presName="parentLeftMargin" presStyleLbl="node1" presStyleIdx="0" presStyleCnt="3"/>
      <dgm:spPr/>
    </dgm:pt>
    <dgm:pt modelId="{0B1E61F6-1563-4605-8CC3-332FE16CB357}" type="pres">
      <dgm:prSet presAssocID="{ED8A1F35-14BB-4C9F-9BAE-E335297DD5A5}" presName="parentText" presStyleLbl="node1" presStyleIdx="0" presStyleCnt="3">
        <dgm:presLayoutVars>
          <dgm:chMax val="0"/>
          <dgm:bulletEnabled val="1"/>
        </dgm:presLayoutVars>
      </dgm:prSet>
      <dgm:spPr/>
    </dgm:pt>
    <dgm:pt modelId="{0205C0B1-ADA6-4D31-881A-2A4847D12FE4}" type="pres">
      <dgm:prSet presAssocID="{ED8A1F35-14BB-4C9F-9BAE-E335297DD5A5}" presName="negativeSpace" presStyleCnt="0"/>
      <dgm:spPr/>
    </dgm:pt>
    <dgm:pt modelId="{B1EDCCAF-1D18-4E2E-8305-F08BBAB13C07}" type="pres">
      <dgm:prSet presAssocID="{ED8A1F35-14BB-4C9F-9BAE-E335297DD5A5}" presName="childText" presStyleLbl="conFgAcc1" presStyleIdx="0" presStyleCnt="3">
        <dgm:presLayoutVars>
          <dgm:bulletEnabled val="1"/>
        </dgm:presLayoutVars>
      </dgm:prSet>
      <dgm:spPr/>
    </dgm:pt>
    <dgm:pt modelId="{8FA60146-A3F6-4E0D-8BE1-77AC4631E400}" type="pres">
      <dgm:prSet presAssocID="{4766FF38-9457-438F-BAB2-4D561A7F5DD2}" presName="spaceBetweenRectangles" presStyleCnt="0"/>
      <dgm:spPr/>
    </dgm:pt>
    <dgm:pt modelId="{9F70BB73-DE9C-4B39-9A8E-9131FF0EC192}" type="pres">
      <dgm:prSet presAssocID="{8EF0A7C3-0A14-4AB0-82F9-A35FA236969A}" presName="parentLin" presStyleCnt="0"/>
      <dgm:spPr/>
    </dgm:pt>
    <dgm:pt modelId="{F37AAA02-6F30-4505-94CD-FCA7ACB9C7DB}" type="pres">
      <dgm:prSet presAssocID="{8EF0A7C3-0A14-4AB0-82F9-A35FA236969A}" presName="parentLeftMargin" presStyleLbl="node1" presStyleIdx="0" presStyleCnt="3"/>
      <dgm:spPr/>
    </dgm:pt>
    <dgm:pt modelId="{83F60748-DF7D-4377-BD25-BC2FBFCF329F}" type="pres">
      <dgm:prSet presAssocID="{8EF0A7C3-0A14-4AB0-82F9-A35FA236969A}" presName="parentText" presStyleLbl="node1" presStyleIdx="1" presStyleCnt="3">
        <dgm:presLayoutVars>
          <dgm:chMax val="0"/>
          <dgm:bulletEnabled val="1"/>
        </dgm:presLayoutVars>
      </dgm:prSet>
      <dgm:spPr/>
    </dgm:pt>
    <dgm:pt modelId="{4C10DF66-A10B-42F1-8BD8-B8D05810EAED}" type="pres">
      <dgm:prSet presAssocID="{8EF0A7C3-0A14-4AB0-82F9-A35FA236969A}" presName="negativeSpace" presStyleCnt="0"/>
      <dgm:spPr/>
    </dgm:pt>
    <dgm:pt modelId="{39247AF9-8313-4720-B3EB-4A5DF37359FD}" type="pres">
      <dgm:prSet presAssocID="{8EF0A7C3-0A14-4AB0-82F9-A35FA236969A}" presName="childText" presStyleLbl="conFgAcc1" presStyleIdx="1" presStyleCnt="3">
        <dgm:presLayoutVars>
          <dgm:bulletEnabled val="1"/>
        </dgm:presLayoutVars>
      </dgm:prSet>
      <dgm:spPr/>
    </dgm:pt>
    <dgm:pt modelId="{613D7538-5B9D-4324-A5B7-E785F8F2F808}" type="pres">
      <dgm:prSet presAssocID="{D4A5B96E-9C60-4F5F-A7B4-80D5CA615629}" presName="spaceBetweenRectangles" presStyleCnt="0"/>
      <dgm:spPr/>
    </dgm:pt>
    <dgm:pt modelId="{7CEAC172-F670-482D-AE7A-42F52FF6957B}" type="pres">
      <dgm:prSet presAssocID="{93DF8B02-F97F-4F4F-8294-C4E3EF8BCE78}" presName="parentLin" presStyleCnt="0"/>
      <dgm:spPr/>
    </dgm:pt>
    <dgm:pt modelId="{52C4DEEE-3427-47D3-93AA-4FD86CDB5E96}" type="pres">
      <dgm:prSet presAssocID="{93DF8B02-F97F-4F4F-8294-C4E3EF8BCE78}" presName="parentLeftMargin" presStyleLbl="node1" presStyleIdx="1" presStyleCnt="3"/>
      <dgm:spPr/>
    </dgm:pt>
    <dgm:pt modelId="{C3A962AD-E2A1-4DA4-961C-69D472A30621}" type="pres">
      <dgm:prSet presAssocID="{93DF8B02-F97F-4F4F-8294-C4E3EF8BCE78}" presName="parentText" presStyleLbl="node1" presStyleIdx="2" presStyleCnt="3">
        <dgm:presLayoutVars>
          <dgm:chMax val="0"/>
          <dgm:bulletEnabled val="1"/>
        </dgm:presLayoutVars>
      </dgm:prSet>
      <dgm:spPr/>
    </dgm:pt>
    <dgm:pt modelId="{5FA20542-508F-4D52-A156-2DF2FE00C76C}" type="pres">
      <dgm:prSet presAssocID="{93DF8B02-F97F-4F4F-8294-C4E3EF8BCE78}" presName="negativeSpace" presStyleCnt="0"/>
      <dgm:spPr/>
    </dgm:pt>
    <dgm:pt modelId="{5ABD2CE8-2077-4C0F-8ED2-3B5B99197DFA}" type="pres">
      <dgm:prSet presAssocID="{93DF8B02-F97F-4F4F-8294-C4E3EF8BCE78}" presName="childText" presStyleLbl="conFgAcc1" presStyleIdx="2" presStyleCnt="3">
        <dgm:presLayoutVars>
          <dgm:bulletEnabled val="1"/>
        </dgm:presLayoutVars>
      </dgm:prSet>
      <dgm:spPr/>
    </dgm:pt>
  </dgm:ptLst>
  <dgm:cxnLst>
    <dgm:cxn modelId="{E9E0BD09-52DA-40F6-8B63-334F4AEBACC0}" srcId="{07FD1FB7-4921-4A6A-8D6F-8462BF7161E4}" destId="{ED8A1F35-14BB-4C9F-9BAE-E335297DD5A5}" srcOrd="0" destOrd="0" parTransId="{3BB52B32-1B3D-4F9F-A4DB-11E8062C62E1}" sibTransId="{4766FF38-9457-438F-BAB2-4D561A7F5DD2}"/>
    <dgm:cxn modelId="{54E29D14-54A9-4A98-8E65-3A2C83F62D6D}" type="presOf" srcId="{ED8A1F35-14BB-4C9F-9BAE-E335297DD5A5}" destId="{0B1E61F6-1563-4605-8CC3-332FE16CB357}" srcOrd="1" destOrd="0" presId="urn:microsoft.com/office/officeart/2005/8/layout/list1"/>
    <dgm:cxn modelId="{675A5A1E-5F33-4399-8121-6B1A60F965B6}" srcId="{07FD1FB7-4921-4A6A-8D6F-8462BF7161E4}" destId="{93DF8B02-F97F-4F4F-8294-C4E3EF8BCE78}" srcOrd="2" destOrd="0" parTransId="{9FFD74B6-B57C-4BB2-B478-39F40DC55489}" sibTransId="{F8882061-A27B-4063-B8EA-D87BE45165EB}"/>
    <dgm:cxn modelId="{C8985C62-BD02-4E7D-A618-97768403D6B6}" type="presOf" srcId="{93DF8B02-F97F-4F4F-8294-C4E3EF8BCE78}" destId="{C3A962AD-E2A1-4DA4-961C-69D472A30621}" srcOrd="1" destOrd="0" presId="urn:microsoft.com/office/officeart/2005/8/layout/list1"/>
    <dgm:cxn modelId="{022F4947-C6E1-4705-AEBE-7CF28640397F}" type="presOf" srcId="{8EF0A7C3-0A14-4AB0-82F9-A35FA236969A}" destId="{F37AAA02-6F30-4505-94CD-FCA7ACB9C7DB}" srcOrd="0" destOrd="0" presId="urn:microsoft.com/office/officeart/2005/8/layout/list1"/>
    <dgm:cxn modelId="{7ABA229E-4B59-4868-9FBC-EADA9FFA4B08}" srcId="{07FD1FB7-4921-4A6A-8D6F-8462BF7161E4}" destId="{8EF0A7C3-0A14-4AB0-82F9-A35FA236969A}" srcOrd="1" destOrd="0" parTransId="{B682007A-4B20-41E5-BFBC-71C4180EBD72}" sibTransId="{D4A5B96E-9C60-4F5F-A7B4-80D5CA615629}"/>
    <dgm:cxn modelId="{3A6D04B0-500B-4AC2-B24E-5C1093517977}" type="presOf" srcId="{8EF0A7C3-0A14-4AB0-82F9-A35FA236969A}" destId="{83F60748-DF7D-4377-BD25-BC2FBFCF329F}" srcOrd="1" destOrd="0" presId="urn:microsoft.com/office/officeart/2005/8/layout/list1"/>
    <dgm:cxn modelId="{FC62C2B9-0FC3-4BAE-B488-235CCD4FEC1E}" type="presOf" srcId="{ED8A1F35-14BB-4C9F-9BAE-E335297DD5A5}" destId="{BA8C3391-FDA1-4181-8AC8-00F49846E263}" srcOrd="0" destOrd="0" presId="urn:microsoft.com/office/officeart/2005/8/layout/list1"/>
    <dgm:cxn modelId="{83090AF5-1F16-4E7B-85D5-FA94FAC6E650}" type="presOf" srcId="{07FD1FB7-4921-4A6A-8D6F-8462BF7161E4}" destId="{4A1D704B-3F67-4054-A0A7-9A74CF21747B}" srcOrd="0" destOrd="0" presId="urn:microsoft.com/office/officeart/2005/8/layout/list1"/>
    <dgm:cxn modelId="{26BF86FB-EDE4-49A0-8721-0B2FFD109978}" type="presOf" srcId="{93DF8B02-F97F-4F4F-8294-C4E3EF8BCE78}" destId="{52C4DEEE-3427-47D3-93AA-4FD86CDB5E96}" srcOrd="0" destOrd="0" presId="urn:microsoft.com/office/officeart/2005/8/layout/list1"/>
    <dgm:cxn modelId="{B2CA7FB7-CDCE-46FD-AE7B-D99FA392E958}" type="presParOf" srcId="{4A1D704B-3F67-4054-A0A7-9A74CF21747B}" destId="{504447EE-9718-4F43-B2A9-00EF861013A7}" srcOrd="0" destOrd="0" presId="urn:microsoft.com/office/officeart/2005/8/layout/list1"/>
    <dgm:cxn modelId="{4C97BBA1-DC47-420E-A5BC-3FF1A6464F52}" type="presParOf" srcId="{504447EE-9718-4F43-B2A9-00EF861013A7}" destId="{BA8C3391-FDA1-4181-8AC8-00F49846E263}" srcOrd="0" destOrd="0" presId="urn:microsoft.com/office/officeart/2005/8/layout/list1"/>
    <dgm:cxn modelId="{25FCF029-D00B-49A1-B7BC-88A19345E64F}" type="presParOf" srcId="{504447EE-9718-4F43-B2A9-00EF861013A7}" destId="{0B1E61F6-1563-4605-8CC3-332FE16CB357}" srcOrd="1" destOrd="0" presId="urn:microsoft.com/office/officeart/2005/8/layout/list1"/>
    <dgm:cxn modelId="{3081AA29-9E7A-4FB8-9240-E4F65FE73676}" type="presParOf" srcId="{4A1D704B-3F67-4054-A0A7-9A74CF21747B}" destId="{0205C0B1-ADA6-4D31-881A-2A4847D12FE4}" srcOrd="1" destOrd="0" presId="urn:microsoft.com/office/officeart/2005/8/layout/list1"/>
    <dgm:cxn modelId="{2729CE76-C1DA-4AE2-9139-9FF445B7008B}" type="presParOf" srcId="{4A1D704B-3F67-4054-A0A7-9A74CF21747B}" destId="{B1EDCCAF-1D18-4E2E-8305-F08BBAB13C07}" srcOrd="2" destOrd="0" presId="urn:microsoft.com/office/officeart/2005/8/layout/list1"/>
    <dgm:cxn modelId="{E5760874-AB90-4955-9D88-8EDB88B8B65D}" type="presParOf" srcId="{4A1D704B-3F67-4054-A0A7-9A74CF21747B}" destId="{8FA60146-A3F6-4E0D-8BE1-77AC4631E400}" srcOrd="3" destOrd="0" presId="urn:microsoft.com/office/officeart/2005/8/layout/list1"/>
    <dgm:cxn modelId="{E96314FA-DBD2-44C7-B7C3-EFB758232360}" type="presParOf" srcId="{4A1D704B-3F67-4054-A0A7-9A74CF21747B}" destId="{9F70BB73-DE9C-4B39-9A8E-9131FF0EC192}" srcOrd="4" destOrd="0" presId="urn:microsoft.com/office/officeart/2005/8/layout/list1"/>
    <dgm:cxn modelId="{4513FA18-2650-4442-B448-DF55887528F7}" type="presParOf" srcId="{9F70BB73-DE9C-4B39-9A8E-9131FF0EC192}" destId="{F37AAA02-6F30-4505-94CD-FCA7ACB9C7DB}" srcOrd="0" destOrd="0" presId="urn:microsoft.com/office/officeart/2005/8/layout/list1"/>
    <dgm:cxn modelId="{1D668FC3-D76F-40F8-ADA4-8AA15FC00EB0}" type="presParOf" srcId="{9F70BB73-DE9C-4B39-9A8E-9131FF0EC192}" destId="{83F60748-DF7D-4377-BD25-BC2FBFCF329F}" srcOrd="1" destOrd="0" presId="urn:microsoft.com/office/officeart/2005/8/layout/list1"/>
    <dgm:cxn modelId="{6D59AAC1-0159-4ED4-AFC0-CF012838D71F}" type="presParOf" srcId="{4A1D704B-3F67-4054-A0A7-9A74CF21747B}" destId="{4C10DF66-A10B-42F1-8BD8-B8D05810EAED}" srcOrd="5" destOrd="0" presId="urn:microsoft.com/office/officeart/2005/8/layout/list1"/>
    <dgm:cxn modelId="{A799C425-6871-4252-8E71-FE10BC27BA01}" type="presParOf" srcId="{4A1D704B-3F67-4054-A0A7-9A74CF21747B}" destId="{39247AF9-8313-4720-B3EB-4A5DF37359FD}" srcOrd="6" destOrd="0" presId="urn:microsoft.com/office/officeart/2005/8/layout/list1"/>
    <dgm:cxn modelId="{F6DB0FA6-9841-41A5-88B1-57A1C7DEBFA9}" type="presParOf" srcId="{4A1D704B-3F67-4054-A0A7-9A74CF21747B}" destId="{613D7538-5B9D-4324-A5B7-E785F8F2F808}" srcOrd="7" destOrd="0" presId="urn:microsoft.com/office/officeart/2005/8/layout/list1"/>
    <dgm:cxn modelId="{3816BCB9-093A-4C85-B271-29166971D3A9}" type="presParOf" srcId="{4A1D704B-3F67-4054-A0A7-9A74CF21747B}" destId="{7CEAC172-F670-482D-AE7A-42F52FF6957B}" srcOrd="8" destOrd="0" presId="urn:microsoft.com/office/officeart/2005/8/layout/list1"/>
    <dgm:cxn modelId="{83DEE761-9D5D-483C-89FC-47726AACFE2D}" type="presParOf" srcId="{7CEAC172-F670-482D-AE7A-42F52FF6957B}" destId="{52C4DEEE-3427-47D3-93AA-4FD86CDB5E96}" srcOrd="0" destOrd="0" presId="urn:microsoft.com/office/officeart/2005/8/layout/list1"/>
    <dgm:cxn modelId="{EE659069-1796-40B6-97B5-2C4AC57048D7}" type="presParOf" srcId="{7CEAC172-F670-482D-AE7A-42F52FF6957B}" destId="{C3A962AD-E2A1-4DA4-961C-69D472A30621}" srcOrd="1" destOrd="0" presId="urn:microsoft.com/office/officeart/2005/8/layout/list1"/>
    <dgm:cxn modelId="{E8D0D4AB-340A-450B-BB04-CDABFFC1B967}" type="presParOf" srcId="{4A1D704B-3F67-4054-A0A7-9A74CF21747B}" destId="{5FA20542-508F-4D52-A156-2DF2FE00C76C}" srcOrd="9" destOrd="0" presId="urn:microsoft.com/office/officeart/2005/8/layout/list1"/>
    <dgm:cxn modelId="{F2EC14B4-5059-459D-A3D9-F29A2B86F822}" type="presParOf" srcId="{4A1D704B-3F67-4054-A0A7-9A74CF21747B}" destId="{5ABD2CE8-2077-4C0F-8ED2-3B5B99197DFA}"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EDCCAF-1D18-4E2E-8305-F08BBAB13C07}">
      <dsp:nvSpPr>
        <dsp:cNvPr id="0" name=""/>
        <dsp:cNvSpPr/>
      </dsp:nvSpPr>
      <dsp:spPr>
        <a:xfrm>
          <a:off x="0" y="1444833"/>
          <a:ext cx="8128000" cy="630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B1E61F6-1563-4605-8CC3-332FE16CB357}">
      <dsp:nvSpPr>
        <dsp:cNvPr id="0" name=""/>
        <dsp:cNvSpPr/>
      </dsp:nvSpPr>
      <dsp:spPr>
        <a:xfrm>
          <a:off x="406400" y="1075833"/>
          <a:ext cx="5689600" cy="738000"/>
        </a:xfrm>
        <a:prstGeom prst="roundRect">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111250">
            <a:lnSpc>
              <a:spcPct val="90000"/>
            </a:lnSpc>
            <a:spcBef>
              <a:spcPct val="0"/>
            </a:spcBef>
            <a:spcAft>
              <a:spcPct val="35000"/>
            </a:spcAft>
            <a:buNone/>
          </a:pPr>
          <a:r>
            <a:rPr lang="el-GR" sz="2500" kern="1200" dirty="0"/>
            <a:t>ΣΥΓΚΡΟΤΕΙ ΕΝΩΜΕΝΟ ΤΟ ΣΥΜΠΑΝ</a:t>
          </a:r>
        </a:p>
      </dsp:txBody>
      <dsp:txXfrm>
        <a:off x="442426" y="1111859"/>
        <a:ext cx="5617548" cy="665948"/>
      </dsp:txXfrm>
    </dsp:sp>
    <dsp:sp modelId="{39247AF9-8313-4720-B3EB-4A5DF37359FD}">
      <dsp:nvSpPr>
        <dsp:cNvPr id="0" name=""/>
        <dsp:cNvSpPr/>
      </dsp:nvSpPr>
      <dsp:spPr>
        <a:xfrm>
          <a:off x="0" y="2578833"/>
          <a:ext cx="8128000" cy="630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3F60748-DF7D-4377-BD25-BC2FBFCF329F}">
      <dsp:nvSpPr>
        <dsp:cNvPr id="0" name=""/>
        <dsp:cNvSpPr/>
      </dsp:nvSpPr>
      <dsp:spPr>
        <a:xfrm>
          <a:off x="406400" y="2209833"/>
          <a:ext cx="5689600" cy="738000"/>
        </a:xfrm>
        <a:prstGeom prst="roundRect">
          <a:avLst/>
        </a:prstGeom>
        <a:solidFill>
          <a:schemeClr val="accent4">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111250">
            <a:lnSpc>
              <a:spcPct val="90000"/>
            </a:lnSpc>
            <a:spcBef>
              <a:spcPct val="0"/>
            </a:spcBef>
            <a:spcAft>
              <a:spcPct val="35000"/>
            </a:spcAft>
            <a:buNone/>
          </a:pPr>
          <a:r>
            <a:rPr lang="el-GR" sz="2500" kern="1200" dirty="0"/>
            <a:t>ΕΛΚΕΙ ΤΑ ΥΛΙΚΑ ΣΩΜΑΤΑ  ΠΑΝΩ ΣΤΗ ΓΗ</a:t>
          </a:r>
        </a:p>
      </dsp:txBody>
      <dsp:txXfrm>
        <a:off x="442426" y="2245859"/>
        <a:ext cx="5617548" cy="665948"/>
      </dsp:txXfrm>
    </dsp:sp>
    <dsp:sp modelId="{5ABD2CE8-2077-4C0F-8ED2-3B5B99197DFA}">
      <dsp:nvSpPr>
        <dsp:cNvPr id="0" name=""/>
        <dsp:cNvSpPr/>
      </dsp:nvSpPr>
      <dsp:spPr>
        <a:xfrm>
          <a:off x="0" y="3712833"/>
          <a:ext cx="8128000" cy="630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3A962AD-E2A1-4DA4-961C-69D472A30621}">
      <dsp:nvSpPr>
        <dsp:cNvPr id="0" name=""/>
        <dsp:cNvSpPr/>
      </dsp:nvSpPr>
      <dsp:spPr>
        <a:xfrm>
          <a:off x="406400" y="3343833"/>
          <a:ext cx="5689600" cy="738000"/>
        </a:xfrm>
        <a:prstGeom prst="roundRect">
          <a:avLst/>
        </a:prstGeom>
        <a:solidFill>
          <a:schemeClr val="accent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111250">
            <a:lnSpc>
              <a:spcPct val="90000"/>
            </a:lnSpc>
            <a:spcBef>
              <a:spcPct val="0"/>
            </a:spcBef>
            <a:spcAft>
              <a:spcPct val="35000"/>
            </a:spcAft>
            <a:buNone/>
          </a:pPr>
          <a:r>
            <a:rPr lang="el-GR" sz="2500" kern="1200" dirty="0"/>
            <a:t>ΥΔΡΑΓΩΓΕΙΑ</a:t>
          </a:r>
        </a:p>
      </dsp:txBody>
      <dsp:txXfrm>
        <a:off x="442426" y="3379859"/>
        <a:ext cx="5617548" cy="665948"/>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0C54D7-498E-47F3-8B0D-DEA0D5089C20}" type="datetimeFigureOut">
              <a:rPr lang="el-GR" smtClean="0"/>
              <a:t>26/5/2018</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E3C1E1-FBEA-4A2E-AF63-6511FFF0E4BA}" type="slidenum">
              <a:rPr lang="el-GR" smtClean="0"/>
              <a:t>‹#›</a:t>
            </a:fld>
            <a:endParaRPr lang="el-GR"/>
          </a:p>
        </p:txBody>
      </p:sp>
    </p:spTree>
    <p:extLst>
      <p:ext uri="{BB962C8B-B14F-4D97-AF65-F5344CB8AC3E}">
        <p14:creationId xmlns:p14="http://schemas.microsoft.com/office/powerpoint/2010/main" val="3496353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D314E44-F1A7-4C90-8CDC-1F2671CCB693}"/>
              </a:ext>
            </a:extLst>
          </p:cNvPr>
          <p:cNvSpPr>
            <a:spLocks noGrp="1"/>
          </p:cNvSpPr>
          <p:nvPr>
            <p:ph type="ctrTitle"/>
          </p:nvPr>
        </p:nvSpPr>
        <p:spPr>
          <a:xfrm>
            <a:off x="1524000" y="1122363"/>
            <a:ext cx="9144000" cy="2387600"/>
          </a:xfrm>
        </p:spPr>
        <p:txBody>
          <a:bodyPr anchor="b"/>
          <a:lstStyle>
            <a:lvl1pPr algn="ctr">
              <a:defRPr sz="6000"/>
            </a:lvl1pPr>
          </a:lstStyle>
          <a:p>
            <a:r>
              <a:rPr lang="el-GR"/>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8AFB0A39-AC25-46F9-AD9D-40D659F576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p>
        </p:txBody>
      </p:sp>
      <p:sp>
        <p:nvSpPr>
          <p:cNvPr id="4" name="Θέση ημερομηνίας 3">
            <a:extLst>
              <a:ext uri="{FF2B5EF4-FFF2-40B4-BE49-F238E27FC236}">
                <a16:creationId xmlns:a16="http://schemas.microsoft.com/office/drawing/2014/main" id="{0C040ABB-F0D7-4D49-ACB6-D5BE5B04CA38}"/>
              </a:ext>
            </a:extLst>
          </p:cNvPr>
          <p:cNvSpPr>
            <a:spLocks noGrp="1"/>
          </p:cNvSpPr>
          <p:nvPr>
            <p:ph type="dt" sz="half" idx="10"/>
          </p:nvPr>
        </p:nvSpPr>
        <p:spPr/>
        <p:txBody>
          <a:bodyPr/>
          <a:lstStyle/>
          <a:p>
            <a:fld id="{F3F562E6-312D-41DB-893A-D8B7D465D83C}" type="datetime1">
              <a:rPr lang="el-GR" smtClean="0"/>
              <a:t>26/5/2018</a:t>
            </a:fld>
            <a:endParaRPr lang="el-GR"/>
          </a:p>
        </p:txBody>
      </p:sp>
      <p:sp>
        <p:nvSpPr>
          <p:cNvPr id="5" name="Θέση υποσέλιδου 4">
            <a:extLst>
              <a:ext uri="{FF2B5EF4-FFF2-40B4-BE49-F238E27FC236}">
                <a16:creationId xmlns:a16="http://schemas.microsoft.com/office/drawing/2014/main" id="{C3B4DD13-4C66-48CD-AD4B-51E2806C9242}"/>
              </a:ext>
            </a:extLst>
          </p:cNvPr>
          <p:cNvSpPr>
            <a:spLocks noGrp="1"/>
          </p:cNvSpPr>
          <p:nvPr>
            <p:ph type="ftr" sz="quarter" idx="11"/>
          </p:nvPr>
        </p:nvSpPr>
        <p:spPr/>
        <p:txBody>
          <a:bodyPr/>
          <a:lstStyle/>
          <a:p>
            <a:r>
              <a:rPr lang="el-GR" dirty="0"/>
              <a:t>Η βαρύτητα</a:t>
            </a:r>
          </a:p>
        </p:txBody>
      </p:sp>
      <p:sp>
        <p:nvSpPr>
          <p:cNvPr id="6" name="Θέση αριθμού διαφάνειας 5">
            <a:extLst>
              <a:ext uri="{FF2B5EF4-FFF2-40B4-BE49-F238E27FC236}">
                <a16:creationId xmlns:a16="http://schemas.microsoft.com/office/drawing/2014/main" id="{9E6438D4-F7CF-486F-9427-51B6019E33CC}"/>
              </a:ext>
            </a:extLst>
          </p:cNvPr>
          <p:cNvSpPr>
            <a:spLocks noGrp="1"/>
          </p:cNvSpPr>
          <p:nvPr>
            <p:ph type="sldNum" sz="quarter" idx="12"/>
          </p:nvPr>
        </p:nvSpPr>
        <p:spPr/>
        <p:txBody>
          <a:bodyPr/>
          <a:lstStyle/>
          <a:p>
            <a:fld id="{40C0CE72-6BAB-43C9-9DDC-327580F4C273}" type="slidenum">
              <a:rPr lang="el-GR" smtClean="0"/>
              <a:t>‹#›</a:t>
            </a:fld>
            <a:endParaRPr lang="el-GR"/>
          </a:p>
        </p:txBody>
      </p:sp>
    </p:spTree>
    <p:extLst>
      <p:ext uri="{BB962C8B-B14F-4D97-AF65-F5344CB8AC3E}">
        <p14:creationId xmlns:p14="http://schemas.microsoft.com/office/powerpoint/2010/main" val="3154167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14F5E83-75B4-411A-A829-760C56363FA6}"/>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6AFC0756-63D1-4A2E-9F6B-2A7993E650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a:extLst>
              <a:ext uri="{FF2B5EF4-FFF2-40B4-BE49-F238E27FC236}">
                <a16:creationId xmlns:a16="http://schemas.microsoft.com/office/drawing/2014/main" id="{E77F2BA5-1653-4E33-BF94-063FB77FC2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DEC21F0A-5D6C-4AFB-8C90-CF21A45A5B3D}"/>
              </a:ext>
            </a:extLst>
          </p:cNvPr>
          <p:cNvSpPr>
            <a:spLocks noGrp="1"/>
          </p:cNvSpPr>
          <p:nvPr>
            <p:ph type="dt" sz="half" idx="10"/>
          </p:nvPr>
        </p:nvSpPr>
        <p:spPr/>
        <p:txBody>
          <a:bodyPr/>
          <a:lstStyle/>
          <a:p>
            <a:fld id="{999E13EE-5270-4980-81B2-B409FD5F349A}" type="datetime1">
              <a:rPr lang="el-GR" smtClean="0"/>
              <a:t>26/5/2018</a:t>
            </a:fld>
            <a:endParaRPr lang="el-GR"/>
          </a:p>
        </p:txBody>
      </p:sp>
      <p:sp>
        <p:nvSpPr>
          <p:cNvPr id="6" name="Θέση υποσέλιδου 5">
            <a:extLst>
              <a:ext uri="{FF2B5EF4-FFF2-40B4-BE49-F238E27FC236}">
                <a16:creationId xmlns:a16="http://schemas.microsoft.com/office/drawing/2014/main" id="{1D2F4B04-3077-49E2-8C29-7C70424E4A2B}"/>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EB8EE4A6-AEEF-4CF2-BD15-FC4B64972781}"/>
              </a:ext>
            </a:extLst>
          </p:cNvPr>
          <p:cNvSpPr>
            <a:spLocks noGrp="1"/>
          </p:cNvSpPr>
          <p:nvPr>
            <p:ph type="sldNum" sz="quarter" idx="12"/>
          </p:nvPr>
        </p:nvSpPr>
        <p:spPr/>
        <p:txBody>
          <a:bodyPr/>
          <a:lstStyle/>
          <a:p>
            <a:fld id="{40C0CE72-6BAB-43C9-9DDC-327580F4C273}" type="slidenum">
              <a:rPr lang="el-GR" smtClean="0"/>
              <a:t>‹#›</a:t>
            </a:fld>
            <a:endParaRPr lang="el-GR"/>
          </a:p>
        </p:txBody>
      </p:sp>
    </p:spTree>
    <p:extLst>
      <p:ext uri="{BB962C8B-B14F-4D97-AF65-F5344CB8AC3E}">
        <p14:creationId xmlns:p14="http://schemas.microsoft.com/office/powerpoint/2010/main" val="4106841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32C47C0-5AFC-4E2A-BC73-04E88E8CBD6A}"/>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248C742D-DF92-4E76-9E8E-FF1C0B0BAF19}"/>
              </a:ext>
            </a:extLst>
          </p:cNvPr>
          <p:cNvSpPr>
            <a:spLocks noGrp="1"/>
          </p:cNvSpPr>
          <p:nvPr>
            <p:ph type="body" orient="vert" idx="1"/>
          </p:nvPr>
        </p:nvSpPr>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7134A755-A1C0-4E03-9000-A43BCA03D387}"/>
              </a:ext>
            </a:extLst>
          </p:cNvPr>
          <p:cNvSpPr>
            <a:spLocks noGrp="1"/>
          </p:cNvSpPr>
          <p:nvPr>
            <p:ph type="dt" sz="half" idx="10"/>
          </p:nvPr>
        </p:nvSpPr>
        <p:spPr/>
        <p:txBody>
          <a:bodyPr/>
          <a:lstStyle/>
          <a:p>
            <a:fld id="{B914681B-4C54-4A85-B861-DA01C4C88779}" type="datetime1">
              <a:rPr lang="el-GR" smtClean="0"/>
              <a:t>26/5/2018</a:t>
            </a:fld>
            <a:endParaRPr lang="el-GR"/>
          </a:p>
        </p:txBody>
      </p:sp>
      <p:sp>
        <p:nvSpPr>
          <p:cNvPr id="5" name="Θέση υποσέλιδου 4">
            <a:extLst>
              <a:ext uri="{FF2B5EF4-FFF2-40B4-BE49-F238E27FC236}">
                <a16:creationId xmlns:a16="http://schemas.microsoft.com/office/drawing/2014/main" id="{048086E0-8586-41F2-B7CC-644E82785D8D}"/>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7374EA04-2D80-4611-A9D2-4495DDCEDD04}"/>
              </a:ext>
            </a:extLst>
          </p:cNvPr>
          <p:cNvSpPr>
            <a:spLocks noGrp="1"/>
          </p:cNvSpPr>
          <p:nvPr>
            <p:ph type="sldNum" sz="quarter" idx="12"/>
          </p:nvPr>
        </p:nvSpPr>
        <p:spPr/>
        <p:txBody>
          <a:bodyPr/>
          <a:lstStyle/>
          <a:p>
            <a:fld id="{40C0CE72-6BAB-43C9-9DDC-327580F4C273}" type="slidenum">
              <a:rPr lang="el-GR" smtClean="0"/>
              <a:t>‹#›</a:t>
            </a:fld>
            <a:endParaRPr lang="el-GR"/>
          </a:p>
        </p:txBody>
      </p:sp>
    </p:spTree>
    <p:extLst>
      <p:ext uri="{BB962C8B-B14F-4D97-AF65-F5344CB8AC3E}">
        <p14:creationId xmlns:p14="http://schemas.microsoft.com/office/powerpoint/2010/main" val="20032530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F27BC57D-3A8B-4E6C-B082-0EA32B5DD9A7}"/>
              </a:ext>
            </a:extLst>
          </p:cNvPr>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FE946B0C-CC75-4858-BE2D-1CA24DF3450A}"/>
              </a:ext>
            </a:extLst>
          </p:cNvPr>
          <p:cNvSpPr>
            <a:spLocks noGrp="1"/>
          </p:cNvSpPr>
          <p:nvPr>
            <p:ph type="body" orient="vert" idx="1"/>
          </p:nvPr>
        </p:nvSpPr>
        <p:spPr>
          <a:xfrm>
            <a:off x="838200" y="365125"/>
            <a:ext cx="7734300" cy="5811838"/>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32C7EFB3-0F02-4EA5-AF4E-ABE8BD25D12F}"/>
              </a:ext>
            </a:extLst>
          </p:cNvPr>
          <p:cNvSpPr>
            <a:spLocks noGrp="1"/>
          </p:cNvSpPr>
          <p:nvPr>
            <p:ph type="dt" sz="half" idx="10"/>
          </p:nvPr>
        </p:nvSpPr>
        <p:spPr/>
        <p:txBody>
          <a:bodyPr/>
          <a:lstStyle/>
          <a:p>
            <a:fld id="{F05CCBFE-A3E5-4CB4-A0B8-5D1B2DA37C3A}" type="datetime1">
              <a:rPr lang="el-GR" smtClean="0"/>
              <a:t>26/5/2018</a:t>
            </a:fld>
            <a:endParaRPr lang="el-GR"/>
          </a:p>
        </p:txBody>
      </p:sp>
      <p:sp>
        <p:nvSpPr>
          <p:cNvPr id="5" name="Θέση υποσέλιδου 4">
            <a:extLst>
              <a:ext uri="{FF2B5EF4-FFF2-40B4-BE49-F238E27FC236}">
                <a16:creationId xmlns:a16="http://schemas.microsoft.com/office/drawing/2014/main" id="{967489BF-E00F-455E-AA8F-27CC3D45B7D2}"/>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11C9602E-5F6D-4AE8-91FB-B2092E947A79}"/>
              </a:ext>
            </a:extLst>
          </p:cNvPr>
          <p:cNvSpPr>
            <a:spLocks noGrp="1"/>
          </p:cNvSpPr>
          <p:nvPr>
            <p:ph type="sldNum" sz="quarter" idx="12"/>
          </p:nvPr>
        </p:nvSpPr>
        <p:spPr/>
        <p:txBody>
          <a:bodyPr/>
          <a:lstStyle/>
          <a:p>
            <a:fld id="{40C0CE72-6BAB-43C9-9DDC-327580F4C273}" type="slidenum">
              <a:rPr lang="el-GR" smtClean="0"/>
              <a:t>‹#›</a:t>
            </a:fld>
            <a:endParaRPr lang="el-GR"/>
          </a:p>
        </p:txBody>
      </p:sp>
    </p:spTree>
    <p:extLst>
      <p:ext uri="{BB962C8B-B14F-4D97-AF65-F5344CB8AC3E}">
        <p14:creationId xmlns:p14="http://schemas.microsoft.com/office/powerpoint/2010/main" val="29624503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F43D4A3-3FD7-49FA-95C2-046DE1E1167C}"/>
              </a:ext>
            </a:extLst>
          </p:cNvPr>
          <p:cNvSpPr>
            <a:spLocks noGrp="1"/>
          </p:cNvSpPr>
          <p:nvPr>
            <p:ph type="ctrTitle"/>
          </p:nvPr>
        </p:nvSpPr>
        <p:spPr>
          <a:xfrm>
            <a:off x="1524000" y="1122363"/>
            <a:ext cx="9144000" cy="2387600"/>
          </a:xfrm>
        </p:spPr>
        <p:txBody>
          <a:bodyPr anchor="b"/>
          <a:lstStyle>
            <a:lvl1pPr algn="ctr">
              <a:defRPr sz="6000"/>
            </a:lvl1pPr>
          </a:lstStyle>
          <a:p>
            <a:r>
              <a:rPr lang="el-GR"/>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00DE4CAF-247D-4CA7-89B5-D78FB97C1B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p>
        </p:txBody>
      </p:sp>
      <p:sp>
        <p:nvSpPr>
          <p:cNvPr id="4" name="Θέση ημερομηνίας 3">
            <a:extLst>
              <a:ext uri="{FF2B5EF4-FFF2-40B4-BE49-F238E27FC236}">
                <a16:creationId xmlns:a16="http://schemas.microsoft.com/office/drawing/2014/main" id="{BDDED0F1-F609-473D-805D-02F1A54B518B}"/>
              </a:ext>
            </a:extLst>
          </p:cNvPr>
          <p:cNvSpPr>
            <a:spLocks noGrp="1"/>
          </p:cNvSpPr>
          <p:nvPr>
            <p:ph type="dt" sz="half" idx="10"/>
          </p:nvPr>
        </p:nvSpPr>
        <p:spPr/>
        <p:txBody>
          <a:bodyPr/>
          <a:lstStyle/>
          <a:p>
            <a:fld id="{C9A9B8FA-AE82-4923-AC83-5E551806584D}" type="datetime1">
              <a:rPr lang="el-GR" smtClean="0"/>
              <a:t>26/5/2018</a:t>
            </a:fld>
            <a:endParaRPr lang="el-GR"/>
          </a:p>
        </p:txBody>
      </p:sp>
      <p:sp>
        <p:nvSpPr>
          <p:cNvPr id="5" name="Θέση υποσέλιδου 4">
            <a:extLst>
              <a:ext uri="{FF2B5EF4-FFF2-40B4-BE49-F238E27FC236}">
                <a16:creationId xmlns:a16="http://schemas.microsoft.com/office/drawing/2014/main" id="{DB4B01FF-CC6A-4791-9355-355321B419AA}"/>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A9CC341B-A2D3-4756-A88E-5574F3CB5F2A}"/>
              </a:ext>
            </a:extLst>
          </p:cNvPr>
          <p:cNvSpPr>
            <a:spLocks noGrp="1"/>
          </p:cNvSpPr>
          <p:nvPr>
            <p:ph type="sldNum" sz="quarter" idx="12"/>
          </p:nvPr>
        </p:nvSpPr>
        <p:spPr/>
        <p:txBody>
          <a:bodyPr/>
          <a:lstStyle/>
          <a:p>
            <a:fld id="{0146683F-FFA2-4F85-B5FB-C72EC23B225F}" type="slidenum">
              <a:rPr lang="el-GR" smtClean="0"/>
              <a:t>‹#›</a:t>
            </a:fld>
            <a:endParaRPr lang="el-GR"/>
          </a:p>
        </p:txBody>
      </p:sp>
    </p:spTree>
    <p:extLst>
      <p:ext uri="{BB962C8B-B14F-4D97-AF65-F5344CB8AC3E}">
        <p14:creationId xmlns:p14="http://schemas.microsoft.com/office/powerpoint/2010/main" val="19984592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D896A4A-2C25-4A2B-A76A-C8F7B6ADCE6E}"/>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4AF472EC-B0CD-4AAF-A6E4-D4CB996B59D3}"/>
              </a:ext>
            </a:extLst>
          </p:cNvPr>
          <p:cNvSpPr>
            <a:spLocks noGrp="1"/>
          </p:cNvSpPr>
          <p:nvPr>
            <p:ph idx="1"/>
          </p:nvPr>
        </p:nvSpPr>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3A46F112-D988-473B-BF0B-1AEC03200C34}"/>
              </a:ext>
            </a:extLst>
          </p:cNvPr>
          <p:cNvSpPr>
            <a:spLocks noGrp="1"/>
          </p:cNvSpPr>
          <p:nvPr>
            <p:ph type="dt" sz="half" idx="10"/>
          </p:nvPr>
        </p:nvSpPr>
        <p:spPr/>
        <p:txBody>
          <a:bodyPr/>
          <a:lstStyle/>
          <a:p>
            <a:fld id="{0E595D4B-B4E0-4941-A034-E73E817F59DD}" type="datetime1">
              <a:rPr lang="el-GR" smtClean="0"/>
              <a:t>26/5/2018</a:t>
            </a:fld>
            <a:endParaRPr lang="el-GR"/>
          </a:p>
        </p:txBody>
      </p:sp>
      <p:sp>
        <p:nvSpPr>
          <p:cNvPr id="5" name="Θέση υποσέλιδου 4">
            <a:extLst>
              <a:ext uri="{FF2B5EF4-FFF2-40B4-BE49-F238E27FC236}">
                <a16:creationId xmlns:a16="http://schemas.microsoft.com/office/drawing/2014/main" id="{3DE50F43-55B3-4FFC-93ED-27398044CB1F}"/>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64C70010-793C-4524-9D28-02619FCC20F1}"/>
              </a:ext>
            </a:extLst>
          </p:cNvPr>
          <p:cNvSpPr>
            <a:spLocks noGrp="1"/>
          </p:cNvSpPr>
          <p:nvPr>
            <p:ph type="sldNum" sz="quarter" idx="12"/>
          </p:nvPr>
        </p:nvSpPr>
        <p:spPr/>
        <p:txBody>
          <a:bodyPr/>
          <a:lstStyle/>
          <a:p>
            <a:fld id="{0146683F-FFA2-4F85-B5FB-C72EC23B225F}" type="slidenum">
              <a:rPr lang="el-GR" smtClean="0"/>
              <a:t>‹#›</a:t>
            </a:fld>
            <a:endParaRPr lang="el-GR"/>
          </a:p>
        </p:txBody>
      </p:sp>
    </p:spTree>
    <p:extLst>
      <p:ext uri="{BB962C8B-B14F-4D97-AF65-F5344CB8AC3E}">
        <p14:creationId xmlns:p14="http://schemas.microsoft.com/office/powerpoint/2010/main" val="9637132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F8C8461-477E-4D4F-911A-3749AD2BA96E}"/>
              </a:ext>
            </a:extLst>
          </p:cNvPr>
          <p:cNvSpPr>
            <a:spLocks noGrp="1"/>
          </p:cNvSpPr>
          <p:nvPr>
            <p:ph type="title"/>
          </p:nvPr>
        </p:nvSpPr>
        <p:spPr>
          <a:xfrm>
            <a:off x="831850" y="1709738"/>
            <a:ext cx="10515600" cy="2852737"/>
          </a:xfrm>
        </p:spPr>
        <p:txBody>
          <a:bodyPr anchor="b"/>
          <a:lstStyle>
            <a:lvl1pPr>
              <a:defRPr sz="6000"/>
            </a:lvl1p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EAC5C5D1-BEC6-412E-888A-A6570480D5C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Επεξεργασία στυλ υποδείγματος κειμένου</a:t>
            </a:r>
          </a:p>
        </p:txBody>
      </p:sp>
      <p:sp>
        <p:nvSpPr>
          <p:cNvPr id="4" name="Θέση ημερομηνίας 3">
            <a:extLst>
              <a:ext uri="{FF2B5EF4-FFF2-40B4-BE49-F238E27FC236}">
                <a16:creationId xmlns:a16="http://schemas.microsoft.com/office/drawing/2014/main" id="{7161237E-8456-4631-B932-D47874D2276C}"/>
              </a:ext>
            </a:extLst>
          </p:cNvPr>
          <p:cNvSpPr>
            <a:spLocks noGrp="1"/>
          </p:cNvSpPr>
          <p:nvPr>
            <p:ph type="dt" sz="half" idx="10"/>
          </p:nvPr>
        </p:nvSpPr>
        <p:spPr/>
        <p:txBody>
          <a:bodyPr/>
          <a:lstStyle/>
          <a:p>
            <a:fld id="{8D5F550C-CFAC-4647-B038-73A7C14B1BF5}" type="datetime1">
              <a:rPr lang="el-GR" smtClean="0"/>
              <a:t>26/5/2018</a:t>
            </a:fld>
            <a:endParaRPr lang="el-GR"/>
          </a:p>
        </p:txBody>
      </p:sp>
      <p:sp>
        <p:nvSpPr>
          <p:cNvPr id="5" name="Θέση υποσέλιδου 4">
            <a:extLst>
              <a:ext uri="{FF2B5EF4-FFF2-40B4-BE49-F238E27FC236}">
                <a16:creationId xmlns:a16="http://schemas.microsoft.com/office/drawing/2014/main" id="{E9FF9211-5785-4D75-AEB4-83704F59F03D}"/>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1E86D766-8940-40AA-92D9-3920A1C55D83}"/>
              </a:ext>
            </a:extLst>
          </p:cNvPr>
          <p:cNvSpPr>
            <a:spLocks noGrp="1"/>
          </p:cNvSpPr>
          <p:nvPr>
            <p:ph type="sldNum" sz="quarter" idx="12"/>
          </p:nvPr>
        </p:nvSpPr>
        <p:spPr/>
        <p:txBody>
          <a:bodyPr/>
          <a:lstStyle/>
          <a:p>
            <a:fld id="{0146683F-FFA2-4F85-B5FB-C72EC23B225F}" type="slidenum">
              <a:rPr lang="el-GR" smtClean="0"/>
              <a:t>‹#›</a:t>
            </a:fld>
            <a:endParaRPr lang="el-GR"/>
          </a:p>
        </p:txBody>
      </p:sp>
    </p:spTree>
    <p:extLst>
      <p:ext uri="{BB962C8B-B14F-4D97-AF65-F5344CB8AC3E}">
        <p14:creationId xmlns:p14="http://schemas.microsoft.com/office/powerpoint/2010/main" val="3298401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697209C-D35F-4968-B644-A0318280EE44}"/>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7D2F9A8D-1267-4804-8996-671D79B9DD30}"/>
              </a:ext>
            </a:extLst>
          </p:cNvPr>
          <p:cNvSpPr>
            <a:spLocks noGrp="1"/>
          </p:cNvSpPr>
          <p:nvPr>
            <p:ph sz="half" idx="1"/>
          </p:nvPr>
        </p:nvSpPr>
        <p:spPr>
          <a:xfrm>
            <a:off x="838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a:extLst>
              <a:ext uri="{FF2B5EF4-FFF2-40B4-BE49-F238E27FC236}">
                <a16:creationId xmlns:a16="http://schemas.microsoft.com/office/drawing/2014/main" id="{BE4AA97E-88CE-4600-A72D-F04D1674470C}"/>
              </a:ext>
            </a:extLst>
          </p:cNvPr>
          <p:cNvSpPr>
            <a:spLocks noGrp="1"/>
          </p:cNvSpPr>
          <p:nvPr>
            <p:ph sz="half" idx="2"/>
          </p:nvPr>
        </p:nvSpPr>
        <p:spPr>
          <a:xfrm>
            <a:off x="6172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a:extLst>
              <a:ext uri="{FF2B5EF4-FFF2-40B4-BE49-F238E27FC236}">
                <a16:creationId xmlns:a16="http://schemas.microsoft.com/office/drawing/2014/main" id="{03A5D1BF-703C-405A-93C0-501F7D3D349D}"/>
              </a:ext>
            </a:extLst>
          </p:cNvPr>
          <p:cNvSpPr>
            <a:spLocks noGrp="1"/>
          </p:cNvSpPr>
          <p:nvPr>
            <p:ph type="dt" sz="half" idx="10"/>
          </p:nvPr>
        </p:nvSpPr>
        <p:spPr/>
        <p:txBody>
          <a:bodyPr/>
          <a:lstStyle/>
          <a:p>
            <a:fld id="{56FDF1FD-2C72-4EA6-927E-F5FF9C0EB901}" type="datetime1">
              <a:rPr lang="el-GR" smtClean="0"/>
              <a:t>26/5/2018</a:t>
            </a:fld>
            <a:endParaRPr lang="el-GR"/>
          </a:p>
        </p:txBody>
      </p:sp>
      <p:sp>
        <p:nvSpPr>
          <p:cNvPr id="6" name="Θέση υποσέλιδου 5">
            <a:extLst>
              <a:ext uri="{FF2B5EF4-FFF2-40B4-BE49-F238E27FC236}">
                <a16:creationId xmlns:a16="http://schemas.microsoft.com/office/drawing/2014/main" id="{20BC1E5D-00A9-4E7C-B0E1-C186F424DCE9}"/>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FBBC6D7E-B41E-43FA-B0F0-B09DC5DE6833}"/>
              </a:ext>
            </a:extLst>
          </p:cNvPr>
          <p:cNvSpPr>
            <a:spLocks noGrp="1"/>
          </p:cNvSpPr>
          <p:nvPr>
            <p:ph type="sldNum" sz="quarter" idx="12"/>
          </p:nvPr>
        </p:nvSpPr>
        <p:spPr/>
        <p:txBody>
          <a:bodyPr/>
          <a:lstStyle/>
          <a:p>
            <a:fld id="{0146683F-FFA2-4F85-B5FB-C72EC23B225F}" type="slidenum">
              <a:rPr lang="el-GR" smtClean="0"/>
              <a:t>‹#›</a:t>
            </a:fld>
            <a:endParaRPr lang="el-GR"/>
          </a:p>
        </p:txBody>
      </p:sp>
    </p:spTree>
    <p:extLst>
      <p:ext uri="{BB962C8B-B14F-4D97-AF65-F5344CB8AC3E}">
        <p14:creationId xmlns:p14="http://schemas.microsoft.com/office/powerpoint/2010/main" val="31144124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2507513-FC9D-4FC7-A0F9-D8273301D754}"/>
              </a:ext>
            </a:extLst>
          </p:cNvPr>
          <p:cNvSpPr>
            <a:spLocks noGrp="1"/>
          </p:cNvSpPr>
          <p:nvPr>
            <p:ph type="title"/>
          </p:nvPr>
        </p:nvSpPr>
        <p:spPr>
          <a:xfrm>
            <a:off x="839788" y="365125"/>
            <a:ext cx="10515600" cy="1325563"/>
          </a:xfrm>
        </p:spPr>
        <p:txBody>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96C523C7-3625-4D1A-BFC2-ECAB9BDEAC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10BEABDC-67FB-485F-86E5-970207FFC3CB}"/>
              </a:ext>
            </a:extLst>
          </p:cNvPr>
          <p:cNvSpPr>
            <a:spLocks noGrp="1"/>
          </p:cNvSpPr>
          <p:nvPr>
            <p:ph sz="half" idx="2"/>
          </p:nvPr>
        </p:nvSpPr>
        <p:spPr>
          <a:xfrm>
            <a:off x="839788" y="2505075"/>
            <a:ext cx="5157787"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a:extLst>
              <a:ext uri="{FF2B5EF4-FFF2-40B4-BE49-F238E27FC236}">
                <a16:creationId xmlns:a16="http://schemas.microsoft.com/office/drawing/2014/main" id="{E80D74BA-BEE7-4EFE-9841-759EC9C578A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Θέση περιεχομένου 5">
            <a:extLst>
              <a:ext uri="{FF2B5EF4-FFF2-40B4-BE49-F238E27FC236}">
                <a16:creationId xmlns:a16="http://schemas.microsoft.com/office/drawing/2014/main" id="{3EF38FE4-2B3E-4179-9EEF-C57AA2450F29}"/>
              </a:ext>
            </a:extLst>
          </p:cNvPr>
          <p:cNvSpPr>
            <a:spLocks noGrp="1"/>
          </p:cNvSpPr>
          <p:nvPr>
            <p:ph sz="quarter" idx="4"/>
          </p:nvPr>
        </p:nvSpPr>
        <p:spPr>
          <a:xfrm>
            <a:off x="6172200" y="2505075"/>
            <a:ext cx="5183188"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a:extLst>
              <a:ext uri="{FF2B5EF4-FFF2-40B4-BE49-F238E27FC236}">
                <a16:creationId xmlns:a16="http://schemas.microsoft.com/office/drawing/2014/main" id="{D1929FFA-BBD4-49BC-B9B2-E180E67177D7}"/>
              </a:ext>
            </a:extLst>
          </p:cNvPr>
          <p:cNvSpPr>
            <a:spLocks noGrp="1"/>
          </p:cNvSpPr>
          <p:nvPr>
            <p:ph type="dt" sz="half" idx="10"/>
          </p:nvPr>
        </p:nvSpPr>
        <p:spPr/>
        <p:txBody>
          <a:bodyPr/>
          <a:lstStyle/>
          <a:p>
            <a:fld id="{B516B0D6-10C4-4BCC-AB20-F17D3B225D4D}" type="datetime1">
              <a:rPr lang="el-GR" smtClean="0"/>
              <a:t>26/5/2018</a:t>
            </a:fld>
            <a:endParaRPr lang="el-GR"/>
          </a:p>
        </p:txBody>
      </p:sp>
      <p:sp>
        <p:nvSpPr>
          <p:cNvPr id="8" name="Θέση υποσέλιδου 7">
            <a:extLst>
              <a:ext uri="{FF2B5EF4-FFF2-40B4-BE49-F238E27FC236}">
                <a16:creationId xmlns:a16="http://schemas.microsoft.com/office/drawing/2014/main" id="{E587901C-5C39-4A08-811F-7308EE60A372}"/>
              </a:ext>
            </a:extLst>
          </p:cNvPr>
          <p:cNvSpPr>
            <a:spLocks noGrp="1"/>
          </p:cNvSpPr>
          <p:nvPr>
            <p:ph type="ftr" sz="quarter" idx="11"/>
          </p:nvPr>
        </p:nvSpPr>
        <p:spPr/>
        <p:txBody>
          <a:bodyPr/>
          <a:lstStyle/>
          <a:p>
            <a:r>
              <a:rPr lang="el-GR"/>
              <a:t>Η βαρύτητα</a:t>
            </a:r>
          </a:p>
        </p:txBody>
      </p:sp>
      <p:sp>
        <p:nvSpPr>
          <p:cNvPr id="9" name="Θέση αριθμού διαφάνειας 8">
            <a:extLst>
              <a:ext uri="{FF2B5EF4-FFF2-40B4-BE49-F238E27FC236}">
                <a16:creationId xmlns:a16="http://schemas.microsoft.com/office/drawing/2014/main" id="{50D25E6F-1687-4283-B69D-E71A3F62076C}"/>
              </a:ext>
            </a:extLst>
          </p:cNvPr>
          <p:cNvSpPr>
            <a:spLocks noGrp="1"/>
          </p:cNvSpPr>
          <p:nvPr>
            <p:ph type="sldNum" sz="quarter" idx="12"/>
          </p:nvPr>
        </p:nvSpPr>
        <p:spPr/>
        <p:txBody>
          <a:bodyPr/>
          <a:lstStyle/>
          <a:p>
            <a:fld id="{0146683F-FFA2-4F85-B5FB-C72EC23B225F}" type="slidenum">
              <a:rPr lang="el-GR" smtClean="0"/>
              <a:t>‹#›</a:t>
            </a:fld>
            <a:endParaRPr lang="el-GR"/>
          </a:p>
        </p:txBody>
      </p:sp>
    </p:spTree>
    <p:extLst>
      <p:ext uri="{BB962C8B-B14F-4D97-AF65-F5344CB8AC3E}">
        <p14:creationId xmlns:p14="http://schemas.microsoft.com/office/powerpoint/2010/main" val="33051986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39AFC0A-21C0-4B84-B775-136C35D570E9}"/>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a16="http://schemas.microsoft.com/office/drawing/2014/main" id="{07A3892D-C2A8-4793-92A0-7E451A771129}"/>
              </a:ext>
            </a:extLst>
          </p:cNvPr>
          <p:cNvSpPr>
            <a:spLocks noGrp="1"/>
          </p:cNvSpPr>
          <p:nvPr>
            <p:ph type="dt" sz="half" idx="10"/>
          </p:nvPr>
        </p:nvSpPr>
        <p:spPr/>
        <p:txBody>
          <a:bodyPr/>
          <a:lstStyle/>
          <a:p>
            <a:fld id="{1807E792-51B4-41D2-BF28-6946742C71D3}" type="datetime1">
              <a:rPr lang="el-GR" smtClean="0"/>
              <a:t>26/5/2018</a:t>
            </a:fld>
            <a:endParaRPr lang="el-GR"/>
          </a:p>
        </p:txBody>
      </p:sp>
      <p:sp>
        <p:nvSpPr>
          <p:cNvPr id="4" name="Θέση υποσέλιδου 3">
            <a:extLst>
              <a:ext uri="{FF2B5EF4-FFF2-40B4-BE49-F238E27FC236}">
                <a16:creationId xmlns:a16="http://schemas.microsoft.com/office/drawing/2014/main" id="{1BF49944-CDEF-45CC-8AD1-C984240979ED}"/>
              </a:ext>
            </a:extLst>
          </p:cNvPr>
          <p:cNvSpPr>
            <a:spLocks noGrp="1"/>
          </p:cNvSpPr>
          <p:nvPr>
            <p:ph type="ftr" sz="quarter" idx="11"/>
          </p:nvPr>
        </p:nvSpPr>
        <p:spPr/>
        <p:txBody>
          <a:bodyPr/>
          <a:lstStyle/>
          <a:p>
            <a:r>
              <a:rPr lang="el-GR"/>
              <a:t>Η βαρύτητα</a:t>
            </a:r>
          </a:p>
        </p:txBody>
      </p:sp>
      <p:sp>
        <p:nvSpPr>
          <p:cNvPr id="5" name="Θέση αριθμού διαφάνειας 4">
            <a:extLst>
              <a:ext uri="{FF2B5EF4-FFF2-40B4-BE49-F238E27FC236}">
                <a16:creationId xmlns:a16="http://schemas.microsoft.com/office/drawing/2014/main" id="{C4A3D651-03AF-4133-8B9E-938B76D5981D}"/>
              </a:ext>
            </a:extLst>
          </p:cNvPr>
          <p:cNvSpPr>
            <a:spLocks noGrp="1"/>
          </p:cNvSpPr>
          <p:nvPr>
            <p:ph type="sldNum" sz="quarter" idx="12"/>
          </p:nvPr>
        </p:nvSpPr>
        <p:spPr/>
        <p:txBody>
          <a:bodyPr/>
          <a:lstStyle/>
          <a:p>
            <a:fld id="{0146683F-FFA2-4F85-B5FB-C72EC23B225F}" type="slidenum">
              <a:rPr lang="el-GR" smtClean="0"/>
              <a:t>‹#›</a:t>
            </a:fld>
            <a:endParaRPr lang="el-GR"/>
          </a:p>
        </p:txBody>
      </p:sp>
    </p:spTree>
    <p:extLst>
      <p:ext uri="{BB962C8B-B14F-4D97-AF65-F5344CB8AC3E}">
        <p14:creationId xmlns:p14="http://schemas.microsoft.com/office/powerpoint/2010/main" val="41783203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a16="http://schemas.microsoft.com/office/drawing/2014/main" id="{3F8B38AF-B4C8-42E6-BC04-78C0645ECC20}"/>
              </a:ext>
            </a:extLst>
          </p:cNvPr>
          <p:cNvSpPr>
            <a:spLocks noGrp="1"/>
          </p:cNvSpPr>
          <p:nvPr>
            <p:ph type="dt" sz="half" idx="10"/>
          </p:nvPr>
        </p:nvSpPr>
        <p:spPr/>
        <p:txBody>
          <a:bodyPr/>
          <a:lstStyle/>
          <a:p>
            <a:fld id="{774AEA59-D051-4919-9098-7B503D55C3F6}" type="datetime1">
              <a:rPr lang="el-GR" smtClean="0"/>
              <a:t>26/5/2018</a:t>
            </a:fld>
            <a:endParaRPr lang="el-GR"/>
          </a:p>
        </p:txBody>
      </p:sp>
      <p:sp>
        <p:nvSpPr>
          <p:cNvPr id="3" name="Θέση υποσέλιδου 2">
            <a:extLst>
              <a:ext uri="{FF2B5EF4-FFF2-40B4-BE49-F238E27FC236}">
                <a16:creationId xmlns:a16="http://schemas.microsoft.com/office/drawing/2014/main" id="{4338D9DE-C0B2-4B99-8F40-7DE9FBAADC36}"/>
              </a:ext>
            </a:extLst>
          </p:cNvPr>
          <p:cNvSpPr>
            <a:spLocks noGrp="1"/>
          </p:cNvSpPr>
          <p:nvPr>
            <p:ph type="ftr" sz="quarter" idx="11"/>
          </p:nvPr>
        </p:nvSpPr>
        <p:spPr/>
        <p:txBody>
          <a:bodyPr/>
          <a:lstStyle/>
          <a:p>
            <a:r>
              <a:rPr lang="el-GR"/>
              <a:t>Η βαρύτητα</a:t>
            </a:r>
          </a:p>
        </p:txBody>
      </p:sp>
      <p:sp>
        <p:nvSpPr>
          <p:cNvPr id="4" name="Θέση αριθμού διαφάνειας 3">
            <a:extLst>
              <a:ext uri="{FF2B5EF4-FFF2-40B4-BE49-F238E27FC236}">
                <a16:creationId xmlns:a16="http://schemas.microsoft.com/office/drawing/2014/main" id="{D3296ABE-3489-413A-9367-852BD7D2BB0C}"/>
              </a:ext>
            </a:extLst>
          </p:cNvPr>
          <p:cNvSpPr>
            <a:spLocks noGrp="1"/>
          </p:cNvSpPr>
          <p:nvPr>
            <p:ph type="sldNum" sz="quarter" idx="12"/>
          </p:nvPr>
        </p:nvSpPr>
        <p:spPr/>
        <p:txBody>
          <a:bodyPr/>
          <a:lstStyle/>
          <a:p>
            <a:fld id="{0146683F-FFA2-4F85-B5FB-C72EC23B225F}" type="slidenum">
              <a:rPr lang="el-GR" smtClean="0"/>
              <a:t>‹#›</a:t>
            </a:fld>
            <a:endParaRPr lang="el-GR"/>
          </a:p>
        </p:txBody>
      </p:sp>
    </p:spTree>
    <p:extLst>
      <p:ext uri="{BB962C8B-B14F-4D97-AF65-F5344CB8AC3E}">
        <p14:creationId xmlns:p14="http://schemas.microsoft.com/office/powerpoint/2010/main" val="1695600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Προσαρμοσμένη διάταξ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1B108CE-2750-43FB-954E-08FFD45D01AC}"/>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a16="http://schemas.microsoft.com/office/drawing/2014/main" id="{B4F983FC-64C1-4953-9D2D-455ABCBD2F28}"/>
              </a:ext>
            </a:extLst>
          </p:cNvPr>
          <p:cNvSpPr>
            <a:spLocks noGrp="1"/>
          </p:cNvSpPr>
          <p:nvPr>
            <p:ph type="dt" sz="half" idx="10"/>
          </p:nvPr>
        </p:nvSpPr>
        <p:spPr/>
        <p:txBody>
          <a:bodyPr/>
          <a:lstStyle/>
          <a:p>
            <a:fld id="{77783D2A-64DB-4874-A563-796C6DC83B14}" type="datetime1">
              <a:rPr lang="el-GR" smtClean="0"/>
              <a:t>26/5/2018</a:t>
            </a:fld>
            <a:endParaRPr lang="el-GR"/>
          </a:p>
        </p:txBody>
      </p:sp>
      <p:sp>
        <p:nvSpPr>
          <p:cNvPr id="4" name="Θέση υποσέλιδου 3">
            <a:extLst>
              <a:ext uri="{FF2B5EF4-FFF2-40B4-BE49-F238E27FC236}">
                <a16:creationId xmlns:a16="http://schemas.microsoft.com/office/drawing/2014/main" id="{9CC4E025-0171-4AFC-A0E0-C7670F3E3605}"/>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47EA002B-30A6-42E7-93A0-554ACA08063E}"/>
              </a:ext>
            </a:extLst>
          </p:cNvPr>
          <p:cNvSpPr>
            <a:spLocks noGrp="1"/>
          </p:cNvSpPr>
          <p:nvPr>
            <p:ph type="sldNum" sz="quarter" idx="12"/>
          </p:nvPr>
        </p:nvSpPr>
        <p:spPr/>
        <p:txBody>
          <a:bodyPr/>
          <a:lstStyle/>
          <a:p>
            <a:fld id="{40C0CE72-6BAB-43C9-9DDC-327580F4C273}" type="slidenum">
              <a:rPr lang="el-GR" smtClean="0"/>
              <a:t>‹#›</a:t>
            </a:fld>
            <a:endParaRPr lang="el-GR"/>
          </a:p>
        </p:txBody>
      </p:sp>
    </p:spTree>
    <p:extLst>
      <p:ext uri="{BB962C8B-B14F-4D97-AF65-F5344CB8AC3E}">
        <p14:creationId xmlns:p14="http://schemas.microsoft.com/office/powerpoint/2010/main" val="33876865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743D344-7583-49EE-A2C5-69E6C663BC54}"/>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C8FEE204-C712-44B0-894A-BEF255EFF5F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a:extLst>
              <a:ext uri="{FF2B5EF4-FFF2-40B4-BE49-F238E27FC236}">
                <a16:creationId xmlns:a16="http://schemas.microsoft.com/office/drawing/2014/main" id="{29D5B726-3B2E-410B-B3BF-501303705C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A41AB05B-3A5C-4A84-86B1-FE831F3490D1}"/>
              </a:ext>
            </a:extLst>
          </p:cNvPr>
          <p:cNvSpPr>
            <a:spLocks noGrp="1"/>
          </p:cNvSpPr>
          <p:nvPr>
            <p:ph type="dt" sz="half" idx="10"/>
          </p:nvPr>
        </p:nvSpPr>
        <p:spPr/>
        <p:txBody>
          <a:bodyPr/>
          <a:lstStyle/>
          <a:p>
            <a:fld id="{5EA08C99-06F9-4A8F-BBBF-D29C8061410A}" type="datetime1">
              <a:rPr lang="el-GR" smtClean="0"/>
              <a:t>26/5/2018</a:t>
            </a:fld>
            <a:endParaRPr lang="el-GR"/>
          </a:p>
        </p:txBody>
      </p:sp>
      <p:sp>
        <p:nvSpPr>
          <p:cNvPr id="6" name="Θέση υποσέλιδου 5">
            <a:extLst>
              <a:ext uri="{FF2B5EF4-FFF2-40B4-BE49-F238E27FC236}">
                <a16:creationId xmlns:a16="http://schemas.microsoft.com/office/drawing/2014/main" id="{47953D6F-61C7-47FE-8E1B-13C140871EC8}"/>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F8B567C0-A973-4012-87AC-DCEF6A821DD6}"/>
              </a:ext>
            </a:extLst>
          </p:cNvPr>
          <p:cNvSpPr>
            <a:spLocks noGrp="1"/>
          </p:cNvSpPr>
          <p:nvPr>
            <p:ph type="sldNum" sz="quarter" idx="12"/>
          </p:nvPr>
        </p:nvSpPr>
        <p:spPr/>
        <p:txBody>
          <a:bodyPr/>
          <a:lstStyle/>
          <a:p>
            <a:fld id="{0146683F-FFA2-4F85-B5FB-C72EC23B225F}" type="slidenum">
              <a:rPr lang="el-GR" smtClean="0"/>
              <a:t>‹#›</a:t>
            </a:fld>
            <a:endParaRPr lang="el-GR"/>
          </a:p>
        </p:txBody>
      </p:sp>
    </p:spTree>
    <p:extLst>
      <p:ext uri="{BB962C8B-B14F-4D97-AF65-F5344CB8AC3E}">
        <p14:creationId xmlns:p14="http://schemas.microsoft.com/office/powerpoint/2010/main" val="36992272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D0F145C-B4C7-4A56-B8E1-A5BEDC44B522}"/>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98CD7582-59A7-4329-AAE2-B2257C9BA87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a:extLst>
              <a:ext uri="{FF2B5EF4-FFF2-40B4-BE49-F238E27FC236}">
                <a16:creationId xmlns:a16="http://schemas.microsoft.com/office/drawing/2014/main" id="{7DA92F5A-7A45-470C-9CF8-B12C23E702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B1EFDCD0-05E6-4B09-945B-813EA1589F79}"/>
              </a:ext>
            </a:extLst>
          </p:cNvPr>
          <p:cNvSpPr>
            <a:spLocks noGrp="1"/>
          </p:cNvSpPr>
          <p:nvPr>
            <p:ph type="dt" sz="half" idx="10"/>
          </p:nvPr>
        </p:nvSpPr>
        <p:spPr/>
        <p:txBody>
          <a:bodyPr/>
          <a:lstStyle/>
          <a:p>
            <a:fld id="{077EFA10-3F47-4FE6-92DD-24BBA5F2705F}" type="datetime1">
              <a:rPr lang="el-GR" smtClean="0"/>
              <a:t>26/5/2018</a:t>
            </a:fld>
            <a:endParaRPr lang="el-GR"/>
          </a:p>
        </p:txBody>
      </p:sp>
      <p:sp>
        <p:nvSpPr>
          <p:cNvPr id="6" name="Θέση υποσέλιδου 5">
            <a:extLst>
              <a:ext uri="{FF2B5EF4-FFF2-40B4-BE49-F238E27FC236}">
                <a16:creationId xmlns:a16="http://schemas.microsoft.com/office/drawing/2014/main" id="{2CCA858E-6B71-4102-9707-D8DFCA052F0B}"/>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E9FFE2E2-233A-4298-B61E-A335B65C239A}"/>
              </a:ext>
            </a:extLst>
          </p:cNvPr>
          <p:cNvSpPr>
            <a:spLocks noGrp="1"/>
          </p:cNvSpPr>
          <p:nvPr>
            <p:ph type="sldNum" sz="quarter" idx="12"/>
          </p:nvPr>
        </p:nvSpPr>
        <p:spPr/>
        <p:txBody>
          <a:bodyPr/>
          <a:lstStyle/>
          <a:p>
            <a:fld id="{0146683F-FFA2-4F85-B5FB-C72EC23B225F}" type="slidenum">
              <a:rPr lang="el-GR" smtClean="0"/>
              <a:t>‹#›</a:t>
            </a:fld>
            <a:endParaRPr lang="el-GR"/>
          </a:p>
        </p:txBody>
      </p:sp>
    </p:spTree>
    <p:extLst>
      <p:ext uri="{BB962C8B-B14F-4D97-AF65-F5344CB8AC3E}">
        <p14:creationId xmlns:p14="http://schemas.microsoft.com/office/powerpoint/2010/main" val="24409476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7CEBBAD-5744-4AA8-B589-AD5B341C5ED7}"/>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3C53F40C-C3FC-4BB0-965C-2D8F77A75375}"/>
              </a:ext>
            </a:extLst>
          </p:cNvPr>
          <p:cNvSpPr>
            <a:spLocks noGrp="1"/>
          </p:cNvSpPr>
          <p:nvPr>
            <p:ph type="body" orient="vert" idx="1"/>
          </p:nvPr>
        </p:nvSpPr>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811A863E-A667-4332-A22B-BCF53E38A2F9}"/>
              </a:ext>
            </a:extLst>
          </p:cNvPr>
          <p:cNvSpPr>
            <a:spLocks noGrp="1"/>
          </p:cNvSpPr>
          <p:nvPr>
            <p:ph type="dt" sz="half" idx="10"/>
          </p:nvPr>
        </p:nvSpPr>
        <p:spPr/>
        <p:txBody>
          <a:bodyPr/>
          <a:lstStyle/>
          <a:p>
            <a:fld id="{FAB92577-4BE4-4D19-8762-DB2E2EB01B2D}" type="datetime1">
              <a:rPr lang="el-GR" smtClean="0"/>
              <a:t>26/5/2018</a:t>
            </a:fld>
            <a:endParaRPr lang="el-GR"/>
          </a:p>
        </p:txBody>
      </p:sp>
      <p:sp>
        <p:nvSpPr>
          <p:cNvPr id="5" name="Θέση υποσέλιδου 4">
            <a:extLst>
              <a:ext uri="{FF2B5EF4-FFF2-40B4-BE49-F238E27FC236}">
                <a16:creationId xmlns:a16="http://schemas.microsoft.com/office/drawing/2014/main" id="{C4DC88AA-0DCA-47A9-A7DB-F33E1636DE3D}"/>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04C46689-389E-4912-992B-585064DC58B5}"/>
              </a:ext>
            </a:extLst>
          </p:cNvPr>
          <p:cNvSpPr>
            <a:spLocks noGrp="1"/>
          </p:cNvSpPr>
          <p:nvPr>
            <p:ph type="sldNum" sz="quarter" idx="12"/>
          </p:nvPr>
        </p:nvSpPr>
        <p:spPr/>
        <p:txBody>
          <a:bodyPr/>
          <a:lstStyle/>
          <a:p>
            <a:fld id="{0146683F-FFA2-4F85-B5FB-C72EC23B225F}" type="slidenum">
              <a:rPr lang="el-GR" smtClean="0"/>
              <a:t>‹#›</a:t>
            </a:fld>
            <a:endParaRPr lang="el-GR"/>
          </a:p>
        </p:txBody>
      </p:sp>
    </p:spTree>
    <p:extLst>
      <p:ext uri="{BB962C8B-B14F-4D97-AF65-F5344CB8AC3E}">
        <p14:creationId xmlns:p14="http://schemas.microsoft.com/office/powerpoint/2010/main" val="1763387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153C8B0A-6E72-47E7-AAFA-3923A8773A7D}"/>
              </a:ext>
            </a:extLst>
          </p:cNvPr>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EA84681A-D73C-47C6-AE61-83D709911E84}"/>
              </a:ext>
            </a:extLst>
          </p:cNvPr>
          <p:cNvSpPr>
            <a:spLocks noGrp="1"/>
          </p:cNvSpPr>
          <p:nvPr>
            <p:ph type="body" orient="vert" idx="1"/>
          </p:nvPr>
        </p:nvSpPr>
        <p:spPr>
          <a:xfrm>
            <a:off x="838200" y="365125"/>
            <a:ext cx="7734300" cy="5811838"/>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CE0A4D12-8B79-4F1C-8A5B-A690A92A40F8}"/>
              </a:ext>
            </a:extLst>
          </p:cNvPr>
          <p:cNvSpPr>
            <a:spLocks noGrp="1"/>
          </p:cNvSpPr>
          <p:nvPr>
            <p:ph type="dt" sz="half" idx="10"/>
          </p:nvPr>
        </p:nvSpPr>
        <p:spPr/>
        <p:txBody>
          <a:bodyPr/>
          <a:lstStyle/>
          <a:p>
            <a:fld id="{F76E39BE-86C3-4BEA-86C7-AD424BC801FF}" type="datetime1">
              <a:rPr lang="el-GR" smtClean="0"/>
              <a:t>26/5/2018</a:t>
            </a:fld>
            <a:endParaRPr lang="el-GR"/>
          </a:p>
        </p:txBody>
      </p:sp>
      <p:sp>
        <p:nvSpPr>
          <p:cNvPr id="5" name="Θέση υποσέλιδου 4">
            <a:extLst>
              <a:ext uri="{FF2B5EF4-FFF2-40B4-BE49-F238E27FC236}">
                <a16:creationId xmlns:a16="http://schemas.microsoft.com/office/drawing/2014/main" id="{50C9A021-DA10-4609-9858-671A33CD6261}"/>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9C9F8374-7495-4F25-8D2E-9A4B2F0E3A6E}"/>
              </a:ext>
            </a:extLst>
          </p:cNvPr>
          <p:cNvSpPr>
            <a:spLocks noGrp="1"/>
          </p:cNvSpPr>
          <p:nvPr>
            <p:ph type="sldNum" sz="quarter" idx="12"/>
          </p:nvPr>
        </p:nvSpPr>
        <p:spPr/>
        <p:txBody>
          <a:bodyPr/>
          <a:lstStyle/>
          <a:p>
            <a:fld id="{0146683F-FFA2-4F85-B5FB-C72EC23B225F}" type="slidenum">
              <a:rPr lang="el-GR" smtClean="0"/>
              <a:t>‹#›</a:t>
            </a:fld>
            <a:endParaRPr lang="el-GR"/>
          </a:p>
        </p:txBody>
      </p:sp>
    </p:spTree>
    <p:extLst>
      <p:ext uri="{BB962C8B-B14F-4D97-AF65-F5344CB8AC3E}">
        <p14:creationId xmlns:p14="http://schemas.microsoft.com/office/powerpoint/2010/main" val="17438934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3005DCD-2BA9-46EB-957E-F4D671EDCA62}"/>
              </a:ext>
            </a:extLst>
          </p:cNvPr>
          <p:cNvSpPr>
            <a:spLocks noGrp="1"/>
          </p:cNvSpPr>
          <p:nvPr>
            <p:ph type="ctrTitle"/>
          </p:nvPr>
        </p:nvSpPr>
        <p:spPr>
          <a:xfrm>
            <a:off x="1524000" y="1122363"/>
            <a:ext cx="9144000" cy="2387600"/>
          </a:xfrm>
        </p:spPr>
        <p:txBody>
          <a:bodyPr anchor="b"/>
          <a:lstStyle>
            <a:lvl1pPr algn="ctr">
              <a:defRPr sz="6000"/>
            </a:lvl1pPr>
          </a:lstStyle>
          <a:p>
            <a:r>
              <a:rPr lang="el-GR"/>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A3FB0CCC-3ABE-4C90-9B3C-234405A9CE4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p>
        </p:txBody>
      </p:sp>
      <p:sp>
        <p:nvSpPr>
          <p:cNvPr id="4" name="Θέση ημερομηνίας 3">
            <a:extLst>
              <a:ext uri="{FF2B5EF4-FFF2-40B4-BE49-F238E27FC236}">
                <a16:creationId xmlns:a16="http://schemas.microsoft.com/office/drawing/2014/main" id="{46EDAB18-ABE3-4FC8-87EF-1604F1FCA9D7}"/>
              </a:ext>
            </a:extLst>
          </p:cNvPr>
          <p:cNvSpPr>
            <a:spLocks noGrp="1"/>
          </p:cNvSpPr>
          <p:nvPr>
            <p:ph type="dt" sz="half" idx="10"/>
          </p:nvPr>
        </p:nvSpPr>
        <p:spPr/>
        <p:txBody>
          <a:bodyPr/>
          <a:lstStyle/>
          <a:p>
            <a:fld id="{0933DE79-BBF5-4D40-ABC3-85760610FF1C}" type="datetime1">
              <a:rPr lang="el-GR" smtClean="0"/>
              <a:t>26/5/2018</a:t>
            </a:fld>
            <a:endParaRPr lang="el-GR"/>
          </a:p>
        </p:txBody>
      </p:sp>
      <p:sp>
        <p:nvSpPr>
          <p:cNvPr id="5" name="Θέση υποσέλιδου 4">
            <a:extLst>
              <a:ext uri="{FF2B5EF4-FFF2-40B4-BE49-F238E27FC236}">
                <a16:creationId xmlns:a16="http://schemas.microsoft.com/office/drawing/2014/main" id="{4C8F98DE-570B-4A4C-A766-6EB63CE99020}"/>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D4AF58F3-1028-4367-B20A-23FA10540CE9}"/>
              </a:ext>
            </a:extLst>
          </p:cNvPr>
          <p:cNvSpPr>
            <a:spLocks noGrp="1"/>
          </p:cNvSpPr>
          <p:nvPr>
            <p:ph type="sldNum" sz="quarter" idx="12"/>
          </p:nvPr>
        </p:nvSpPr>
        <p:spPr/>
        <p:txBody>
          <a:bodyPr/>
          <a:lstStyle/>
          <a:p>
            <a:fld id="{B14DCEC4-86EF-419F-B8B1-646FBD52F57C}" type="slidenum">
              <a:rPr lang="el-GR" smtClean="0"/>
              <a:t>‹#›</a:t>
            </a:fld>
            <a:endParaRPr lang="el-GR"/>
          </a:p>
        </p:txBody>
      </p:sp>
    </p:spTree>
    <p:extLst>
      <p:ext uri="{BB962C8B-B14F-4D97-AF65-F5344CB8AC3E}">
        <p14:creationId xmlns:p14="http://schemas.microsoft.com/office/powerpoint/2010/main" val="5368517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1D6D244-C551-453F-BCBD-AA0E2694395C}"/>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98E1157A-7C0D-4BDC-9BE3-C838AE37943A}"/>
              </a:ext>
            </a:extLst>
          </p:cNvPr>
          <p:cNvSpPr>
            <a:spLocks noGrp="1"/>
          </p:cNvSpPr>
          <p:nvPr>
            <p:ph idx="1"/>
          </p:nvPr>
        </p:nvSpPr>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BE01AC69-7469-47EF-B599-3D3B48802D45}"/>
              </a:ext>
            </a:extLst>
          </p:cNvPr>
          <p:cNvSpPr>
            <a:spLocks noGrp="1"/>
          </p:cNvSpPr>
          <p:nvPr>
            <p:ph type="dt" sz="half" idx="10"/>
          </p:nvPr>
        </p:nvSpPr>
        <p:spPr/>
        <p:txBody>
          <a:bodyPr/>
          <a:lstStyle/>
          <a:p>
            <a:fld id="{287E31B5-5853-41C6-9909-2DBD1C92B72C}" type="datetime1">
              <a:rPr lang="el-GR" smtClean="0"/>
              <a:t>26/5/2018</a:t>
            </a:fld>
            <a:endParaRPr lang="el-GR"/>
          </a:p>
        </p:txBody>
      </p:sp>
      <p:sp>
        <p:nvSpPr>
          <p:cNvPr id="5" name="Θέση υποσέλιδου 4">
            <a:extLst>
              <a:ext uri="{FF2B5EF4-FFF2-40B4-BE49-F238E27FC236}">
                <a16:creationId xmlns:a16="http://schemas.microsoft.com/office/drawing/2014/main" id="{507A84D2-0A47-443B-959D-116611E3FAEE}"/>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A144791C-C0B1-4A9F-942E-2A53ED30DF08}"/>
              </a:ext>
            </a:extLst>
          </p:cNvPr>
          <p:cNvSpPr>
            <a:spLocks noGrp="1"/>
          </p:cNvSpPr>
          <p:nvPr>
            <p:ph type="sldNum" sz="quarter" idx="12"/>
          </p:nvPr>
        </p:nvSpPr>
        <p:spPr/>
        <p:txBody>
          <a:bodyPr/>
          <a:lstStyle/>
          <a:p>
            <a:fld id="{B14DCEC4-86EF-419F-B8B1-646FBD52F57C}" type="slidenum">
              <a:rPr lang="el-GR" smtClean="0"/>
              <a:t>‹#›</a:t>
            </a:fld>
            <a:endParaRPr lang="el-GR"/>
          </a:p>
        </p:txBody>
      </p:sp>
    </p:spTree>
    <p:extLst>
      <p:ext uri="{BB962C8B-B14F-4D97-AF65-F5344CB8AC3E}">
        <p14:creationId xmlns:p14="http://schemas.microsoft.com/office/powerpoint/2010/main" val="19582247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A1C6D3B-4FFF-433A-A46C-9E38C29C15E8}"/>
              </a:ext>
            </a:extLst>
          </p:cNvPr>
          <p:cNvSpPr>
            <a:spLocks noGrp="1"/>
          </p:cNvSpPr>
          <p:nvPr>
            <p:ph type="title"/>
          </p:nvPr>
        </p:nvSpPr>
        <p:spPr>
          <a:xfrm>
            <a:off x="831850" y="1709738"/>
            <a:ext cx="10515600" cy="2852737"/>
          </a:xfrm>
        </p:spPr>
        <p:txBody>
          <a:bodyPr anchor="b"/>
          <a:lstStyle>
            <a:lvl1pPr>
              <a:defRPr sz="6000"/>
            </a:lvl1p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B64D1461-39F1-414E-B19D-792AF581F63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Επεξεργασία στυλ υποδείγματος κειμένου</a:t>
            </a:r>
          </a:p>
        </p:txBody>
      </p:sp>
      <p:sp>
        <p:nvSpPr>
          <p:cNvPr id="4" name="Θέση ημερομηνίας 3">
            <a:extLst>
              <a:ext uri="{FF2B5EF4-FFF2-40B4-BE49-F238E27FC236}">
                <a16:creationId xmlns:a16="http://schemas.microsoft.com/office/drawing/2014/main" id="{4153F069-31C3-403B-A893-83B5288BDF3E}"/>
              </a:ext>
            </a:extLst>
          </p:cNvPr>
          <p:cNvSpPr>
            <a:spLocks noGrp="1"/>
          </p:cNvSpPr>
          <p:nvPr>
            <p:ph type="dt" sz="half" idx="10"/>
          </p:nvPr>
        </p:nvSpPr>
        <p:spPr/>
        <p:txBody>
          <a:bodyPr/>
          <a:lstStyle/>
          <a:p>
            <a:fld id="{BB6476D5-1B5B-4308-ABAD-CC914F4D3506}" type="datetime1">
              <a:rPr lang="el-GR" smtClean="0"/>
              <a:t>26/5/2018</a:t>
            </a:fld>
            <a:endParaRPr lang="el-GR"/>
          </a:p>
        </p:txBody>
      </p:sp>
      <p:sp>
        <p:nvSpPr>
          <p:cNvPr id="5" name="Θέση υποσέλιδου 4">
            <a:extLst>
              <a:ext uri="{FF2B5EF4-FFF2-40B4-BE49-F238E27FC236}">
                <a16:creationId xmlns:a16="http://schemas.microsoft.com/office/drawing/2014/main" id="{08069B6A-426D-4961-926D-B1CC1C8F1EBD}"/>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45BA3409-B089-44AF-99F5-602456716927}"/>
              </a:ext>
            </a:extLst>
          </p:cNvPr>
          <p:cNvSpPr>
            <a:spLocks noGrp="1"/>
          </p:cNvSpPr>
          <p:nvPr>
            <p:ph type="sldNum" sz="quarter" idx="12"/>
          </p:nvPr>
        </p:nvSpPr>
        <p:spPr/>
        <p:txBody>
          <a:bodyPr/>
          <a:lstStyle/>
          <a:p>
            <a:fld id="{B14DCEC4-86EF-419F-B8B1-646FBD52F57C}" type="slidenum">
              <a:rPr lang="el-GR" smtClean="0"/>
              <a:t>‹#›</a:t>
            </a:fld>
            <a:endParaRPr lang="el-GR"/>
          </a:p>
        </p:txBody>
      </p:sp>
    </p:spTree>
    <p:extLst>
      <p:ext uri="{BB962C8B-B14F-4D97-AF65-F5344CB8AC3E}">
        <p14:creationId xmlns:p14="http://schemas.microsoft.com/office/powerpoint/2010/main" val="21621690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BB23B59-696D-4295-AD57-1AF9124D052F}"/>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620BCB0F-10D5-42F4-A1CF-3A13699CE72C}"/>
              </a:ext>
            </a:extLst>
          </p:cNvPr>
          <p:cNvSpPr>
            <a:spLocks noGrp="1"/>
          </p:cNvSpPr>
          <p:nvPr>
            <p:ph sz="half" idx="1"/>
          </p:nvPr>
        </p:nvSpPr>
        <p:spPr>
          <a:xfrm>
            <a:off x="838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a:extLst>
              <a:ext uri="{FF2B5EF4-FFF2-40B4-BE49-F238E27FC236}">
                <a16:creationId xmlns:a16="http://schemas.microsoft.com/office/drawing/2014/main" id="{FD871B75-1C27-4AF8-9EDA-0E960C81D929}"/>
              </a:ext>
            </a:extLst>
          </p:cNvPr>
          <p:cNvSpPr>
            <a:spLocks noGrp="1"/>
          </p:cNvSpPr>
          <p:nvPr>
            <p:ph sz="half" idx="2"/>
          </p:nvPr>
        </p:nvSpPr>
        <p:spPr>
          <a:xfrm>
            <a:off x="6172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a:extLst>
              <a:ext uri="{FF2B5EF4-FFF2-40B4-BE49-F238E27FC236}">
                <a16:creationId xmlns:a16="http://schemas.microsoft.com/office/drawing/2014/main" id="{D2F4BA44-3857-4FFA-8ED0-7DCB52B36B89}"/>
              </a:ext>
            </a:extLst>
          </p:cNvPr>
          <p:cNvSpPr>
            <a:spLocks noGrp="1"/>
          </p:cNvSpPr>
          <p:nvPr>
            <p:ph type="dt" sz="half" idx="10"/>
          </p:nvPr>
        </p:nvSpPr>
        <p:spPr/>
        <p:txBody>
          <a:bodyPr/>
          <a:lstStyle/>
          <a:p>
            <a:fld id="{92E99D53-D412-42FC-ACA3-653EA21C3D81}" type="datetime1">
              <a:rPr lang="el-GR" smtClean="0"/>
              <a:t>26/5/2018</a:t>
            </a:fld>
            <a:endParaRPr lang="el-GR"/>
          </a:p>
        </p:txBody>
      </p:sp>
      <p:sp>
        <p:nvSpPr>
          <p:cNvPr id="6" name="Θέση υποσέλιδου 5">
            <a:extLst>
              <a:ext uri="{FF2B5EF4-FFF2-40B4-BE49-F238E27FC236}">
                <a16:creationId xmlns:a16="http://schemas.microsoft.com/office/drawing/2014/main" id="{6D1C8112-4C13-486D-8BDB-0A97FA1B220A}"/>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611B8431-6B3C-4520-A815-E6E9842BB956}"/>
              </a:ext>
            </a:extLst>
          </p:cNvPr>
          <p:cNvSpPr>
            <a:spLocks noGrp="1"/>
          </p:cNvSpPr>
          <p:nvPr>
            <p:ph type="sldNum" sz="quarter" idx="12"/>
          </p:nvPr>
        </p:nvSpPr>
        <p:spPr/>
        <p:txBody>
          <a:bodyPr/>
          <a:lstStyle/>
          <a:p>
            <a:fld id="{B14DCEC4-86EF-419F-B8B1-646FBD52F57C}" type="slidenum">
              <a:rPr lang="el-GR" smtClean="0"/>
              <a:t>‹#›</a:t>
            </a:fld>
            <a:endParaRPr lang="el-GR"/>
          </a:p>
        </p:txBody>
      </p:sp>
    </p:spTree>
    <p:extLst>
      <p:ext uri="{BB962C8B-B14F-4D97-AF65-F5344CB8AC3E}">
        <p14:creationId xmlns:p14="http://schemas.microsoft.com/office/powerpoint/2010/main" val="29952753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311E467-4149-4AE0-96EA-5BFD9C85B3D7}"/>
              </a:ext>
            </a:extLst>
          </p:cNvPr>
          <p:cNvSpPr>
            <a:spLocks noGrp="1"/>
          </p:cNvSpPr>
          <p:nvPr>
            <p:ph type="title"/>
          </p:nvPr>
        </p:nvSpPr>
        <p:spPr>
          <a:xfrm>
            <a:off x="839788" y="365125"/>
            <a:ext cx="10515600" cy="1325563"/>
          </a:xfrm>
        </p:spPr>
        <p:txBody>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BD0020A3-A87B-432C-9911-251A1B5A406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6A55B5B0-B1E5-4EAA-9CC6-CA5A3656C953}"/>
              </a:ext>
            </a:extLst>
          </p:cNvPr>
          <p:cNvSpPr>
            <a:spLocks noGrp="1"/>
          </p:cNvSpPr>
          <p:nvPr>
            <p:ph sz="half" idx="2"/>
          </p:nvPr>
        </p:nvSpPr>
        <p:spPr>
          <a:xfrm>
            <a:off x="839788" y="2505075"/>
            <a:ext cx="5157787"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a:extLst>
              <a:ext uri="{FF2B5EF4-FFF2-40B4-BE49-F238E27FC236}">
                <a16:creationId xmlns:a16="http://schemas.microsoft.com/office/drawing/2014/main" id="{E15F88F2-34BD-4118-9AFC-FBAE2A0D6E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Θέση περιεχομένου 5">
            <a:extLst>
              <a:ext uri="{FF2B5EF4-FFF2-40B4-BE49-F238E27FC236}">
                <a16:creationId xmlns:a16="http://schemas.microsoft.com/office/drawing/2014/main" id="{BF06855F-55EF-48F3-88E7-0F752B0B6658}"/>
              </a:ext>
            </a:extLst>
          </p:cNvPr>
          <p:cNvSpPr>
            <a:spLocks noGrp="1"/>
          </p:cNvSpPr>
          <p:nvPr>
            <p:ph sz="quarter" idx="4"/>
          </p:nvPr>
        </p:nvSpPr>
        <p:spPr>
          <a:xfrm>
            <a:off x="6172200" y="2505075"/>
            <a:ext cx="5183188"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a:extLst>
              <a:ext uri="{FF2B5EF4-FFF2-40B4-BE49-F238E27FC236}">
                <a16:creationId xmlns:a16="http://schemas.microsoft.com/office/drawing/2014/main" id="{9213B1DE-C026-49CD-BAAD-363E90E5C9F5}"/>
              </a:ext>
            </a:extLst>
          </p:cNvPr>
          <p:cNvSpPr>
            <a:spLocks noGrp="1"/>
          </p:cNvSpPr>
          <p:nvPr>
            <p:ph type="dt" sz="half" idx="10"/>
          </p:nvPr>
        </p:nvSpPr>
        <p:spPr/>
        <p:txBody>
          <a:bodyPr/>
          <a:lstStyle/>
          <a:p>
            <a:fld id="{9A9C533E-B919-4669-A51E-31E6BA7CDB78}" type="datetime1">
              <a:rPr lang="el-GR" smtClean="0"/>
              <a:t>26/5/2018</a:t>
            </a:fld>
            <a:endParaRPr lang="el-GR"/>
          </a:p>
        </p:txBody>
      </p:sp>
      <p:sp>
        <p:nvSpPr>
          <p:cNvPr id="8" name="Θέση υποσέλιδου 7">
            <a:extLst>
              <a:ext uri="{FF2B5EF4-FFF2-40B4-BE49-F238E27FC236}">
                <a16:creationId xmlns:a16="http://schemas.microsoft.com/office/drawing/2014/main" id="{E9BA24B4-1BA6-421B-A34E-2654DFC4EBF3}"/>
              </a:ext>
            </a:extLst>
          </p:cNvPr>
          <p:cNvSpPr>
            <a:spLocks noGrp="1"/>
          </p:cNvSpPr>
          <p:nvPr>
            <p:ph type="ftr" sz="quarter" idx="11"/>
          </p:nvPr>
        </p:nvSpPr>
        <p:spPr/>
        <p:txBody>
          <a:bodyPr/>
          <a:lstStyle/>
          <a:p>
            <a:r>
              <a:rPr lang="el-GR"/>
              <a:t>Η βαρύτητα</a:t>
            </a:r>
          </a:p>
        </p:txBody>
      </p:sp>
      <p:sp>
        <p:nvSpPr>
          <p:cNvPr id="9" name="Θέση αριθμού διαφάνειας 8">
            <a:extLst>
              <a:ext uri="{FF2B5EF4-FFF2-40B4-BE49-F238E27FC236}">
                <a16:creationId xmlns:a16="http://schemas.microsoft.com/office/drawing/2014/main" id="{D025DF96-D244-489C-80FB-4265DB494F33}"/>
              </a:ext>
            </a:extLst>
          </p:cNvPr>
          <p:cNvSpPr>
            <a:spLocks noGrp="1"/>
          </p:cNvSpPr>
          <p:nvPr>
            <p:ph type="sldNum" sz="quarter" idx="12"/>
          </p:nvPr>
        </p:nvSpPr>
        <p:spPr/>
        <p:txBody>
          <a:bodyPr/>
          <a:lstStyle/>
          <a:p>
            <a:fld id="{B14DCEC4-86EF-419F-B8B1-646FBD52F57C}" type="slidenum">
              <a:rPr lang="el-GR" smtClean="0"/>
              <a:t>‹#›</a:t>
            </a:fld>
            <a:endParaRPr lang="el-GR"/>
          </a:p>
        </p:txBody>
      </p:sp>
    </p:spTree>
    <p:extLst>
      <p:ext uri="{BB962C8B-B14F-4D97-AF65-F5344CB8AC3E}">
        <p14:creationId xmlns:p14="http://schemas.microsoft.com/office/powerpoint/2010/main" val="30122536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7601DF0-F3F8-4371-846A-4E3AD5DF81A8}"/>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a16="http://schemas.microsoft.com/office/drawing/2014/main" id="{9B8C035B-320D-4A1F-AA68-3B22AF791457}"/>
              </a:ext>
            </a:extLst>
          </p:cNvPr>
          <p:cNvSpPr>
            <a:spLocks noGrp="1"/>
          </p:cNvSpPr>
          <p:nvPr>
            <p:ph type="dt" sz="half" idx="10"/>
          </p:nvPr>
        </p:nvSpPr>
        <p:spPr/>
        <p:txBody>
          <a:bodyPr/>
          <a:lstStyle/>
          <a:p>
            <a:fld id="{133A58B3-4E75-47A2-A930-D08C02E61850}" type="datetime1">
              <a:rPr lang="el-GR" smtClean="0"/>
              <a:t>26/5/2018</a:t>
            </a:fld>
            <a:endParaRPr lang="el-GR"/>
          </a:p>
        </p:txBody>
      </p:sp>
      <p:sp>
        <p:nvSpPr>
          <p:cNvPr id="4" name="Θέση υποσέλιδου 3">
            <a:extLst>
              <a:ext uri="{FF2B5EF4-FFF2-40B4-BE49-F238E27FC236}">
                <a16:creationId xmlns:a16="http://schemas.microsoft.com/office/drawing/2014/main" id="{6A8B52CD-0648-48EF-BB7C-E19959634D30}"/>
              </a:ext>
            </a:extLst>
          </p:cNvPr>
          <p:cNvSpPr>
            <a:spLocks noGrp="1"/>
          </p:cNvSpPr>
          <p:nvPr>
            <p:ph type="ftr" sz="quarter" idx="11"/>
          </p:nvPr>
        </p:nvSpPr>
        <p:spPr/>
        <p:txBody>
          <a:bodyPr/>
          <a:lstStyle/>
          <a:p>
            <a:r>
              <a:rPr lang="el-GR"/>
              <a:t>Η βαρύτητα</a:t>
            </a:r>
          </a:p>
        </p:txBody>
      </p:sp>
      <p:sp>
        <p:nvSpPr>
          <p:cNvPr id="5" name="Θέση αριθμού διαφάνειας 4">
            <a:extLst>
              <a:ext uri="{FF2B5EF4-FFF2-40B4-BE49-F238E27FC236}">
                <a16:creationId xmlns:a16="http://schemas.microsoft.com/office/drawing/2014/main" id="{048C0A35-8199-4541-A1AD-1CA78DBFD652}"/>
              </a:ext>
            </a:extLst>
          </p:cNvPr>
          <p:cNvSpPr>
            <a:spLocks noGrp="1"/>
          </p:cNvSpPr>
          <p:nvPr>
            <p:ph type="sldNum" sz="quarter" idx="12"/>
          </p:nvPr>
        </p:nvSpPr>
        <p:spPr/>
        <p:txBody>
          <a:bodyPr/>
          <a:lstStyle/>
          <a:p>
            <a:fld id="{B14DCEC4-86EF-419F-B8B1-646FBD52F57C}" type="slidenum">
              <a:rPr lang="el-GR" smtClean="0"/>
              <a:t>‹#›</a:t>
            </a:fld>
            <a:endParaRPr lang="el-GR"/>
          </a:p>
        </p:txBody>
      </p:sp>
    </p:spTree>
    <p:extLst>
      <p:ext uri="{BB962C8B-B14F-4D97-AF65-F5344CB8AC3E}">
        <p14:creationId xmlns:p14="http://schemas.microsoft.com/office/powerpoint/2010/main" val="1119801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6C5384C-9A41-4446-A26A-9252F17770D8}"/>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277F7B47-8924-4CD4-BC50-4545114F3B87}"/>
              </a:ext>
            </a:extLst>
          </p:cNvPr>
          <p:cNvSpPr>
            <a:spLocks noGrp="1"/>
          </p:cNvSpPr>
          <p:nvPr>
            <p:ph idx="1"/>
          </p:nvPr>
        </p:nvSpPr>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5C4E2527-4FD1-495B-AC4A-664F6C344C2E}"/>
              </a:ext>
            </a:extLst>
          </p:cNvPr>
          <p:cNvSpPr>
            <a:spLocks noGrp="1"/>
          </p:cNvSpPr>
          <p:nvPr>
            <p:ph type="dt" sz="half" idx="10"/>
          </p:nvPr>
        </p:nvSpPr>
        <p:spPr/>
        <p:txBody>
          <a:bodyPr/>
          <a:lstStyle/>
          <a:p>
            <a:fld id="{D3542B2D-5A67-45E8-9925-F9627B6254D0}" type="datetime1">
              <a:rPr lang="el-GR" smtClean="0"/>
              <a:t>26/5/2018</a:t>
            </a:fld>
            <a:endParaRPr lang="el-GR"/>
          </a:p>
        </p:txBody>
      </p:sp>
      <p:sp>
        <p:nvSpPr>
          <p:cNvPr id="5" name="Θέση υποσέλιδου 4">
            <a:extLst>
              <a:ext uri="{FF2B5EF4-FFF2-40B4-BE49-F238E27FC236}">
                <a16:creationId xmlns:a16="http://schemas.microsoft.com/office/drawing/2014/main" id="{4C889F02-588D-41AD-99B5-7264115AC16E}"/>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FD7692FA-5D2E-4B8A-9C07-C5F9BD72F264}"/>
              </a:ext>
            </a:extLst>
          </p:cNvPr>
          <p:cNvSpPr>
            <a:spLocks noGrp="1"/>
          </p:cNvSpPr>
          <p:nvPr>
            <p:ph type="sldNum" sz="quarter" idx="12"/>
          </p:nvPr>
        </p:nvSpPr>
        <p:spPr/>
        <p:txBody>
          <a:bodyPr/>
          <a:lstStyle/>
          <a:p>
            <a:fld id="{40C0CE72-6BAB-43C9-9DDC-327580F4C273}" type="slidenum">
              <a:rPr lang="el-GR" smtClean="0"/>
              <a:t>‹#›</a:t>
            </a:fld>
            <a:endParaRPr lang="el-GR"/>
          </a:p>
        </p:txBody>
      </p:sp>
    </p:spTree>
    <p:extLst>
      <p:ext uri="{BB962C8B-B14F-4D97-AF65-F5344CB8AC3E}">
        <p14:creationId xmlns:p14="http://schemas.microsoft.com/office/powerpoint/2010/main" val="4932880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a16="http://schemas.microsoft.com/office/drawing/2014/main" id="{65F0DD8D-4F0F-4BB3-848A-C1AE5A675855}"/>
              </a:ext>
            </a:extLst>
          </p:cNvPr>
          <p:cNvSpPr>
            <a:spLocks noGrp="1"/>
          </p:cNvSpPr>
          <p:nvPr>
            <p:ph type="dt" sz="half" idx="10"/>
          </p:nvPr>
        </p:nvSpPr>
        <p:spPr/>
        <p:txBody>
          <a:bodyPr/>
          <a:lstStyle/>
          <a:p>
            <a:fld id="{59B05C14-64F5-4422-BC09-CD22000A50F7}" type="datetime1">
              <a:rPr lang="el-GR" smtClean="0"/>
              <a:t>26/5/2018</a:t>
            </a:fld>
            <a:endParaRPr lang="el-GR"/>
          </a:p>
        </p:txBody>
      </p:sp>
      <p:sp>
        <p:nvSpPr>
          <p:cNvPr id="3" name="Θέση υποσέλιδου 2">
            <a:extLst>
              <a:ext uri="{FF2B5EF4-FFF2-40B4-BE49-F238E27FC236}">
                <a16:creationId xmlns:a16="http://schemas.microsoft.com/office/drawing/2014/main" id="{F8695A09-B01A-4074-AA77-AA8E8E5B5F25}"/>
              </a:ext>
            </a:extLst>
          </p:cNvPr>
          <p:cNvSpPr>
            <a:spLocks noGrp="1"/>
          </p:cNvSpPr>
          <p:nvPr>
            <p:ph type="ftr" sz="quarter" idx="11"/>
          </p:nvPr>
        </p:nvSpPr>
        <p:spPr/>
        <p:txBody>
          <a:bodyPr/>
          <a:lstStyle/>
          <a:p>
            <a:r>
              <a:rPr lang="el-GR"/>
              <a:t>Η βαρύτητα</a:t>
            </a:r>
          </a:p>
        </p:txBody>
      </p:sp>
      <p:sp>
        <p:nvSpPr>
          <p:cNvPr id="4" name="Θέση αριθμού διαφάνειας 3">
            <a:extLst>
              <a:ext uri="{FF2B5EF4-FFF2-40B4-BE49-F238E27FC236}">
                <a16:creationId xmlns:a16="http://schemas.microsoft.com/office/drawing/2014/main" id="{C68AA9EF-77B2-42A0-A16A-DE6126916BBA}"/>
              </a:ext>
            </a:extLst>
          </p:cNvPr>
          <p:cNvSpPr>
            <a:spLocks noGrp="1"/>
          </p:cNvSpPr>
          <p:nvPr>
            <p:ph type="sldNum" sz="quarter" idx="12"/>
          </p:nvPr>
        </p:nvSpPr>
        <p:spPr/>
        <p:txBody>
          <a:bodyPr/>
          <a:lstStyle/>
          <a:p>
            <a:fld id="{B14DCEC4-86EF-419F-B8B1-646FBD52F57C}" type="slidenum">
              <a:rPr lang="el-GR" smtClean="0"/>
              <a:t>‹#›</a:t>
            </a:fld>
            <a:endParaRPr lang="el-GR"/>
          </a:p>
        </p:txBody>
      </p:sp>
    </p:spTree>
    <p:extLst>
      <p:ext uri="{BB962C8B-B14F-4D97-AF65-F5344CB8AC3E}">
        <p14:creationId xmlns:p14="http://schemas.microsoft.com/office/powerpoint/2010/main" val="30974438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42E2574-B01E-4A10-86C8-BFF82306B7B2}"/>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25A4DCB6-1CEB-4781-AEA9-13267CE75D0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a:extLst>
              <a:ext uri="{FF2B5EF4-FFF2-40B4-BE49-F238E27FC236}">
                <a16:creationId xmlns:a16="http://schemas.microsoft.com/office/drawing/2014/main" id="{3C5FDC02-06DD-49C2-B0A1-F094F18B74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9D72CF73-3C00-4F75-8839-5D4B386CF111}"/>
              </a:ext>
            </a:extLst>
          </p:cNvPr>
          <p:cNvSpPr>
            <a:spLocks noGrp="1"/>
          </p:cNvSpPr>
          <p:nvPr>
            <p:ph type="dt" sz="half" idx="10"/>
          </p:nvPr>
        </p:nvSpPr>
        <p:spPr/>
        <p:txBody>
          <a:bodyPr/>
          <a:lstStyle/>
          <a:p>
            <a:fld id="{C3AAAC96-646F-425F-A27F-086C78DF41EA}" type="datetime1">
              <a:rPr lang="el-GR" smtClean="0"/>
              <a:t>26/5/2018</a:t>
            </a:fld>
            <a:endParaRPr lang="el-GR"/>
          </a:p>
        </p:txBody>
      </p:sp>
      <p:sp>
        <p:nvSpPr>
          <p:cNvPr id="6" name="Θέση υποσέλιδου 5">
            <a:extLst>
              <a:ext uri="{FF2B5EF4-FFF2-40B4-BE49-F238E27FC236}">
                <a16:creationId xmlns:a16="http://schemas.microsoft.com/office/drawing/2014/main" id="{21623C48-18C9-44E9-88E3-47C28EA878AF}"/>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94653EE5-68B4-49A7-8094-78466A908A02}"/>
              </a:ext>
            </a:extLst>
          </p:cNvPr>
          <p:cNvSpPr>
            <a:spLocks noGrp="1"/>
          </p:cNvSpPr>
          <p:nvPr>
            <p:ph type="sldNum" sz="quarter" idx="12"/>
          </p:nvPr>
        </p:nvSpPr>
        <p:spPr/>
        <p:txBody>
          <a:bodyPr/>
          <a:lstStyle/>
          <a:p>
            <a:fld id="{B14DCEC4-86EF-419F-B8B1-646FBD52F57C}" type="slidenum">
              <a:rPr lang="el-GR" smtClean="0"/>
              <a:t>‹#›</a:t>
            </a:fld>
            <a:endParaRPr lang="el-GR"/>
          </a:p>
        </p:txBody>
      </p:sp>
    </p:spTree>
    <p:extLst>
      <p:ext uri="{BB962C8B-B14F-4D97-AF65-F5344CB8AC3E}">
        <p14:creationId xmlns:p14="http://schemas.microsoft.com/office/powerpoint/2010/main" val="23250002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9A64930-FD11-4A71-88D2-624A5B8F80A0}"/>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7FA6B53E-E66C-47CE-94F4-950879CE98A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a:extLst>
              <a:ext uri="{FF2B5EF4-FFF2-40B4-BE49-F238E27FC236}">
                <a16:creationId xmlns:a16="http://schemas.microsoft.com/office/drawing/2014/main" id="{8ACF542D-BCEE-4184-9CE4-02D1724654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314EDE30-6355-4338-8E54-F0C9446DED35}"/>
              </a:ext>
            </a:extLst>
          </p:cNvPr>
          <p:cNvSpPr>
            <a:spLocks noGrp="1"/>
          </p:cNvSpPr>
          <p:nvPr>
            <p:ph type="dt" sz="half" idx="10"/>
          </p:nvPr>
        </p:nvSpPr>
        <p:spPr/>
        <p:txBody>
          <a:bodyPr/>
          <a:lstStyle/>
          <a:p>
            <a:fld id="{69E274AB-883F-4BB5-838C-CC437E723B21}" type="datetime1">
              <a:rPr lang="el-GR" smtClean="0"/>
              <a:t>26/5/2018</a:t>
            </a:fld>
            <a:endParaRPr lang="el-GR"/>
          </a:p>
        </p:txBody>
      </p:sp>
      <p:sp>
        <p:nvSpPr>
          <p:cNvPr id="6" name="Θέση υποσέλιδου 5">
            <a:extLst>
              <a:ext uri="{FF2B5EF4-FFF2-40B4-BE49-F238E27FC236}">
                <a16:creationId xmlns:a16="http://schemas.microsoft.com/office/drawing/2014/main" id="{A1EE990A-1309-4AF1-8BE2-C259231A753A}"/>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68DA717A-A038-47C8-A9B1-3F672EA15AF9}"/>
              </a:ext>
            </a:extLst>
          </p:cNvPr>
          <p:cNvSpPr>
            <a:spLocks noGrp="1"/>
          </p:cNvSpPr>
          <p:nvPr>
            <p:ph type="sldNum" sz="quarter" idx="12"/>
          </p:nvPr>
        </p:nvSpPr>
        <p:spPr/>
        <p:txBody>
          <a:bodyPr/>
          <a:lstStyle/>
          <a:p>
            <a:fld id="{B14DCEC4-86EF-419F-B8B1-646FBD52F57C}" type="slidenum">
              <a:rPr lang="el-GR" smtClean="0"/>
              <a:t>‹#›</a:t>
            </a:fld>
            <a:endParaRPr lang="el-GR"/>
          </a:p>
        </p:txBody>
      </p:sp>
    </p:spTree>
    <p:extLst>
      <p:ext uri="{BB962C8B-B14F-4D97-AF65-F5344CB8AC3E}">
        <p14:creationId xmlns:p14="http://schemas.microsoft.com/office/powerpoint/2010/main" val="407590449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D9CB90F-ADB6-4B27-8AB7-7C0F74D53D00}"/>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2943CA29-F5ED-4AC4-88E2-843270EFDAEC}"/>
              </a:ext>
            </a:extLst>
          </p:cNvPr>
          <p:cNvSpPr>
            <a:spLocks noGrp="1"/>
          </p:cNvSpPr>
          <p:nvPr>
            <p:ph type="body" orient="vert" idx="1"/>
          </p:nvPr>
        </p:nvSpPr>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7692208B-602F-49F1-B881-E94FEB719791}"/>
              </a:ext>
            </a:extLst>
          </p:cNvPr>
          <p:cNvSpPr>
            <a:spLocks noGrp="1"/>
          </p:cNvSpPr>
          <p:nvPr>
            <p:ph type="dt" sz="half" idx="10"/>
          </p:nvPr>
        </p:nvSpPr>
        <p:spPr/>
        <p:txBody>
          <a:bodyPr/>
          <a:lstStyle/>
          <a:p>
            <a:fld id="{5BD8AF27-B5C4-47D9-A22C-6FE2C01D40F3}" type="datetime1">
              <a:rPr lang="el-GR" smtClean="0"/>
              <a:t>26/5/2018</a:t>
            </a:fld>
            <a:endParaRPr lang="el-GR"/>
          </a:p>
        </p:txBody>
      </p:sp>
      <p:sp>
        <p:nvSpPr>
          <p:cNvPr id="5" name="Θέση υποσέλιδου 4">
            <a:extLst>
              <a:ext uri="{FF2B5EF4-FFF2-40B4-BE49-F238E27FC236}">
                <a16:creationId xmlns:a16="http://schemas.microsoft.com/office/drawing/2014/main" id="{6B08099E-77B6-4B9D-9F1C-AC961247E7B8}"/>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5F515411-9D24-456B-BA0B-B032855A4A28}"/>
              </a:ext>
            </a:extLst>
          </p:cNvPr>
          <p:cNvSpPr>
            <a:spLocks noGrp="1"/>
          </p:cNvSpPr>
          <p:nvPr>
            <p:ph type="sldNum" sz="quarter" idx="12"/>
          </p:nvPr>
        </p:nvSpPr>
        <p:spPr/>
        <p:txBody>
          <a:bodyPr/>
          <a:lstStyle/>
          <a:p>
            <a:fld id="{B14DCEC4-86EF-419F-B8B1-646FBD52F57C}" type="slidenum">
              <a:rPr lang="el-GR" smtClean="0"/>
              <a:t>‹#›</a:t>
            </a:fld>
            <a:endParaRPr lang="el-GR"/>
          </a:p>
        </p:txBody>
      </p:sp>
    </p:spTree>
    <p:extLst>
      <p:ext uri="{BB962C8B-B14F-4D97-AF65-F5344CB8AC3E}">
        <p14:creationId xmlns:p14="http://schemas.microsoft.com/office/powerpoint/2010/main" val="8765549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FB237BB2-B2DC-42E3-BAC9-6013B46087A7}"/>
              </a:ext>
            </a:extLst>
          </p:cNvPr>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DC8A17C4-2A49-403B-ACA5-40A4BE4DB7AE}"/>
              </a:ext>
            </a:extLst>
          </p:cNvPr>
          <p:cNvSpPr>
            <a:spLocks noGrp="1"/>
          </p:cNvSpPr>
          <p:nvPr>
            <p:ph type="body" orient="vert" idx="1"/>
          </p:nvPr>
        </p:nvSpPr>
        <p:spPr>
          <a:xfrm>
            <a:off x="838200" y="365125"/>
            <a:ext cx="7734300" cy="5811838"/>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F53ACD2D-BA9B-4B43-A96C-3E09B2B8367F}"/>
              </a:ext>
            </a:extLst>
          </p:cNvPr>
          <p:cNvSpPr>
            <a:spLocks noGrp="1"/>
          </p:cNvSpPr>
          <p:nvPr>
            <p:ph type="dt" sz="half" idx="10"/>
          </p:nvPr>
        </p:nvSpPr>
        <p:spPr/>
        <p:txBody>
          <a:bodyPr/>
          <a:lstStyle/>
          <a:p>
            <a:fld id="{7165495B-9A67-4113-AE3B-415BEF3565BE}" type="datetime1">
              <a:rPr lang="el-GR" smtClean="0"/>
              <a:t>26/5/2018</a:t>
            </a:fld>
            <a:endParaRPr lang="el-GR"/>
          </a:p>
        </p:txBody>
      </p:sp>
      <p:sp>
        <p:nvSpPr>
          <p:cNvPr id="5" name="Θέση υποσέλιδου 4">
            <a:extLst>
              <a:ext uri="{FF2B5EF4-FFF2-40B4-BE49-F238E27FC236}">
                <a16:creationId xmlns:a16="http://schemas.microsoft.com/office/drawing/2014/main" id="{2CDD0F85-E00D-41A4-8040-ACC85F09D11C}"/>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A2A91C1A-1A22-47D6-8C56-3630F0B536A3}"/>
              </a:ext>
            </a:extLst>
          </p:cNvPr>
          <p:cNvSpPr>
            <a:spLocks noGrp="1"/>
          </p:cNvSpPr>
          <p:nvPr>
            <p:ph type="sldNum" sz="quarter" idx="12"/>
          </p:nvPr>
        </p:nvSpPr>
        <p:spPr/>
        <p:txBody>
          <a:bodyPr/>
          <a:lstStyle/>
          <a:p>
            <a:fld id="{B14DCEC4-86EF-419F-B8B1-646FBD52F57C}" type="slidenum">
              <a:rPr lang="el-GR" smtClean="0"/>
              <a:t>‹#›</a:t>
            </a:fld>
            <a:endParaRPr lang="el-GR"/>
          </a:p>
        </p:txBody>
      </p:sp>
    </p:spTree>
    <p:extLst>
      <p:ext uri="{BB962C8B-B14F-4D97-AF65-F5344CB8AC3E}">
        <p14:creationId xmlns:p14="http://schemas.microsoft.com/office/powerpoint/2010/main" val="1112439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B1E5772-3273-4994-8F65-57F3647F9317}"/>
              </a:ext>
            </a:extLst>
          </p:cNvPr>
          <p:cNvSpPr>
            <a:spLocks noGrp="1"/>
          </p:cNvSpPr>
          <p:nvPr>
            <p:ph type="title"/>
          </p:nvPr>
        </p:nvSpPr>
        <p:spPr>
          <a:xfrm>
            <a:off x="831850" y="1709738"/>
            <a:ext cx="10515600" cy="2852737"/>
          </a:xfrm>
        </p:spPr>
        <p:txBody>
          <a:bodyPr anchor="b"/>
          <a:lstStyle>
            <a:lvl1pPr>
              <a:defRPr sz="6000"/>
            </a:lvl1p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1AABAA57-ECAE-436D-A315-D93828CFE4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Επεξεργασία στυλ υποδείγματος κειμένου</a:t>
            </a:r>
          </a:p>
        </p:txBody>
      </p:sp>
      <p:sp>
        <p:nvSpPr>
          <p:cNvPr id="4" name="Θέση ημερομηνίας 3">
            <a:extLst>
              <a:ext uri="{FF2B5EF4-FFF2-40B4-BE49-F238E27FC236}">
                <a16:creationId xmlns:a16="http://schemas.microsoft.com/office/drawing/2014/main" id="{07DBFB52-0211-4A69-B131-5129B75803FF}"/>
              </a:ext>
            </a:extLst>
          </p:cNvPr>
          <p:cNvSpPr>
            <a:spLocks noGrp="1"/>
          </p:cNvSpPr>
          <p:nvPr>
            <p:ph type="dt" sz="half" idx="10"/>
          </p:nvPr>
        </p:nvSpPr>
        <p:spPr/>
        <p:txBody>
          <a:bodyPr/>
          <a:lstStyle/>
          <a:p>
            <a:fld id="{F813C7AC-C7A9-4CBF-A9AD-102B9CCF26BA}" type="datetime1">
              <a:rPr lang="el-GR" smtClean="0"/>
              <a:t>26/5/2018</a:t>
            </a:fld>
            <a:endParaRPr lang="el-GR"/>
          </a:p>
        </p:txBody>
      </p:sp>
      <p:sp>
        <p:nvSpPr>
          <p:cNvPr id="5" name="Θέση υποσέλιδου 4">
            <a:extLst>
              <a:ext uri="{FF2B5EF4-FFF2-40B4-BE49-F238E27FC236}">
                <a16:creationId xmlns:a16="http://schemas.microsoft.com/office/drawing/2014/main" id="{8D019C47-3572-4B7F-9E6B-AEDC87E8FA09}"/>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1F993DBD-6F57-437B-AAAA-F6D241881801}"/>
              </a:ext>
            </a:extLst>
          </p:cNvPr>
          <p:cNvSpPr>
            <a:spLocks noGrp="1"/>
          </p:cNvSpPr>
          <p:nvPr>
            <p:ph type="sldNum" sz="quarter" idx="12"/>
          </p:nvPr>
        </p:nvSpPr>
        <p:spPr/>
        <p:txBody>
          <a:bodyPr/>
          <a:lstStyle/>
          <a:p>
            <a:fld id="{40C0CE72-6BAB-43C9-9DDC-327580F4C273}" type="slidenum">
              <a:rPr lang="el-GR" smtClean="0"/>
              <a:t>‹#›</a:t>
            </a:fld>
            <a:endParaRPr lang="el-GR"/>
          </a:p>
        </p:txBody>
      </p:sp>
    </p:spTree>
    <p:extLst>
      <p:ext uri="{BB962C8B-B14F-4D97-AF65-F5344CB8AC3E}">
        <p14:creationId xmlns:p14="http://schemas.microsoft.com/office/powerpoint/2010/main" val="2710498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0446E06-A910-4A08-9713-66A6C6C3C11B}"/>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97D48994-AB19-4237-878F-72F47E5E38F8}"/>
              </a:ext>
            </a:extLst>
          </p:cNvPr>
          <p:cNvSpPr>
            <a:spLocks noGrp="1"/>
          </p:cNvSpPr>
          <p:nvPr>
            <p:ph sz="half" idx="1"/>
          </p:nvPr>
        </p:nvSpPr>
        <p:spPr>
          <a:xfrm>
            <a:off x="838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a:extLst>
              <a:ext uri="{FF2B5EF4-FFF2-40B4-BE49-F238E27FC236}">
                <a16:creationId xmlns:a16="http://schemas.microsoft.com/office/drawing/2014/main" id="{A12C5097-5ACA-471F-8C84-FB3A520E4862}"/>
              </a:ext>
            </a:extLst>
          </p:cNvPr>
          <p:cNvSpPr>
            <a:spLocks noGrp="1"/>
          </p:cNvSpPr>
          <p:nvPr>
            <p:ph sz="half" idx="2"/>
          </p:nvPr>
        </p:nvSpPr>
        <p:spPr>
          <a:xfrm>
            <a:off x="6172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a:extLst>
              <a:ext uri="{FF2B5EF4-FFF2-40B4-BE49-F238E27FC236}">
                <a16:creationId xmlns:a16="http://schemas.microsoft.com/office/drawing/2014/main" id="{A6CE8225-24BB-4328-B407-F762478D5134}"/>
              </a:ext>
            </a:extLst>
          </p:cNvPr>
          <p:cNvSpPr>
            <a:spLocks noGrp="1"/>
          </p:cNvSpPr>
          <p:nvPr>
            <p:ph type="dt" sz="half" idx="10"/>
          </p:nvPr>
        </p:nvSpPr>
        <p:spPr/>
        <p:txBody>
          <a:bodyPr/>
          <a:lstStyle/>
          <a:p>
            <a:fld id="{5E530837-6246-4AEB-ADE6-07B891187B36}" type="datetime1">
              <a:rPr lang="el-GR" smtClean="0"/>
              <a:t>26/5/2018</a:t>
            </a:fld>
            <a:endParaRPr lang="el-GR"/>
          </a:p>
        </p:txBody>
      </p:sp>
      <p:sp>
        <p:nvSpPr>
          <p:cNvPr id="6" name="Θέση υποσέλιδου 5">
            <a:extLst>
              <a:ext uri="{FF2B5EF4-FFF2-40B4-BE49-F238E27FC236}">
                <a16:creationId xmlns:a16="http://schemas.microsoft.com/office/drawing/2014/main" id="{D35A93B7-E5A9-40A5-A747-C005D1F903AE}"/>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F28E5D1E-A8AF-47C0-91FA-42D2906360E5}"/>
              </a:ext>
            </a:extLst>
          </p:cNvPr>
          <p:cNvSpPr>
            <a:spLocks noGrp="1"/>
          </p:cNvSpPr>
          <p:nvPr>
            <p:ph type="sldNum" sz="quarter" idx="12"/>
          </p:nvPr>
        </p:nvSpPr>
        <p:spPr/>
        <p:txBody>
          <a:bodyPr/>
          <a:lstStyle/>
          <a:p>
            <a:fld id="{40C0CE72-6BAB-43C9-9DDC-327580F4C273}" type="slidenum">
              <a:rPr lang="el-GR" smtClean="0"/>
              <a:t>‹#›</a:t>
            </a:fld>
            <a:endParaRPr lang="el-GR"/>
          </a:p>
        </p:txBody>
      </p:sp>
    </p:spTree>
    <p:extLst>
      <p:ext uri="{BB962C8B-B14F-4D97-AF65-F5344CB8AC3E}">
        <p14:creationId xmlns:p14="http://schemas.microsoft.com/office/powerpoint/2010/main" val="4162481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8F4E177-BB41-448A-BFF3-91B7B69E4E90}"/>
              </a:ext>
            </a:extLst>
          </p:cNvPr>
          <p:cNvSpPr>
            <a:spLocks noGrp="1"/>
          </p:cNvSpPr>
          <p:nvPr>
            <p:ph type="title"/>
          </p:nvPr>
        </p:nvSpPr>
        <p:spPr>
          <a:xfrm>
            <a:off x="839788" y="365125"/>
            <a:ext cx="10515600" cy="1325563"/>
          </a:xfrm>
        </p:spPr>
        <p:txBody>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A33790F3-7D59-49F7-9AD7-8353001CC1E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CBB20622-5357-424C-84BA-CF8D9E854482}"/>
              </a:ext>
            </a:extLst>
          </p:cNvPr>
          <p:cNvSpPr>
            <a:spLocks noGrp="1"/>
          </p:cNvSpPr>
          <p:nvPr>
            <p:ph sz="half" idx="2"/>
          </p:nvPr>
        </p:nvSpPr>
        <p:spPr>
          <a:xfrm>
            <a:off x="839788" y="2505075"/>
            <a:ext cx="5157787"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a:extLst>
              <a:ext uri="{FF2B5EF4-FFF2-40B4-BE49-F238E27FC236}">
                <a16:creationId xmlns:a16="http://schemas.microsoft.com/office/drawing/2014/main" id="{678C19F2-D309-4A95-9F61-B505773021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Θέση περιεχομένου 5">
            <a:extLst>
              <a:ext uri="{FF2B5EF4-FFF2-40B4-BE49-F238E27FC236}">
                <a16:creationId xmlns:a16="http://schemas.microsoft.com/office/drawing/2014/main" id="{23E24B91-5834-467C-B7E8-EA77C6FF9750}"/>
              </a:ext>
            </a:extLst>
          </p:cNvPr>
          <p:cNvSpPr>
            <a:spLocks noGrp="1"/>
          </p:cNvSpPr>
          <p:nvPr>
            <p:ph sz="quarter" idx="4"/>
          </p:nvPr>
        </p:nvSpPr>
        <p:spPr>
          <a:xfrm>
            <a:off x="6172200" y="2505075"/>
            <a:ext cx="5183188"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a:extLst>
              <a:ext uri="{FF2B5EF4-FFF2-40B4-BE49-F238E27FC236}">
                <a16:creationId xmlns:a16="http://schemas.microsoft.com/office/drawing/2014/main" id="{14613189-A1B2-40FB-B335-8FEED1C65873}"/>
              </a:ext>
            </a:extLst>
          </p:cNvPr>
          <p:cNvSpPr>
            <a:spLocks noGrp="1"/>
          </p:cNvSpPr>
          <p:nvPr>
            <p:ph type="dt" sz="half" idx="10"/>
          </p:nvPr>
        </p:nvSpPr>
        <p:spPr/>
        <p:txBody>
          <a:bodyPr/>
          <a:lstStyle/>
          <a:p>
            <a:fld id="{350F53E3-BD5A-4824-AD3C-C3568FFF86D6}" type="datetime1">
              <a:rPr lang="el-GR" smtClean="0"/>
              <a:t>26/5/2018</a:t>
            </a:fld>
            <a:endParaRPr lang="el-GR"/>
          </a:p>
        </p:txBody>
      </p:sp>
      <p:sp>
        <p:nvSpPr>
          <p:cNvPr id="8" name="Θέση υποσέλιδου 7">
            <a:extLst>
              <a:ext uri="{FF2B5EF4-FFF2-40B4-BE49-F238E27FC236}">
                <a16:creationId xmlns:a16="http://schemas.microsoft.com/office/drawing/2014/main" id="{CEDD3FAD-17FD-45E1-A575-7BA718125867}"/>
              </a:ext>
            </a:extLst>
          </p:cNvPr>
          <p:cNvSpPr>
            <a:spLocks noGrp="1"/>
          </p:cNvSpPr>
          <p:nvPr>
            <p:ph type="ftr" sz="quarter" idx="11"/>
          </p:nvPr>
        </p:nvSpPr>
        <p:spPr/>
        <p:txBody>
          <a:bodyPr/>
          <a:lstStyle/>
          <a:p>
            <a:r>
              <a:rPr lang="el-GR"/>
              <a:t>Η βαρύτητα</a:t>
            </a:r>
          </a:p>
        </p:txBody>
      </p:sp>
      <p:sp>
        <p:nvSpPr>
          <p:cNvPr id="9" name="Θέση αριθμού διαφάνειας 8">
            <a:extLst>
              <a:ext uri="{FF2B5EF4-FFF2-40B4-BE49-F238E27FC236}">
                <a16:creationId xmlns:a16="http://schemas.microsoft.com/office/drawing/2014/main" id="{F2ECEED5-4C9B-46CE-B624-0D7583C10B22}"/>
              </a:ext>
            </a:extLst>
          </p:cNvPr>
          <p:cNvSpPr>
            <a:spLocks noGrp="1"/>
          </p:cNvSpPr>
          <p:nvPr>
            <p:ph type="sldNum" sz="quarter" idx="12"/>
          </p:nvPr>
        </p:nvSpPr>
        <p:spPr/>
        <p:txBody>
          <a:bodyPr/>
          <a:lstStyle/>
          <a:p>
            <a:fld id="{40C0CE72-6BAB-43C9-9DDC-327580F4C273}" type="slidenum">
              <a:rPr lang="el-GR" smtClean="0"/>
              <a:t>‹#›</a:t>
            </a:fld>
            <a:endParaRPr lang="el-GR"/>
          </a:p>
        </p:txBody>
      </p:sp>
    </p:spTree>
    <p:extLst>
      <p:ext uri="{BB962C8B-B14F-4D97-AF65-F5344CB8AC3E}">
        <p14:creationId xmlns:p14="http://schemas.microsoft.com/office/powerpoint/2010/main" val="168879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9C15F6F-BC2A-4DB1-B526-5D0352176D91}"/>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a16="http://schemas.microsoft.com/office/drawing/2014/main" id="{09B82354-8A4E-4F07-8FBD-AD3F9A8270B0}"/>
              </a:ext>
            </a:extLst>
          </p:cNvPr>
          <p:cNvSpPr>
            <a:spLocks noGrp="1"/>
          </p:cNvSpPr>
          <p:nvPr>
            <p:ph type="dt" sz="half" idx="10"/>
          </p:nvPr>
        </p:nvSpPr>
        <p:spPr/>
        <p:txBody>
          <a:bodyPr/>
          <a:lstStyle/>
          <a:p>
            <a:fld id="{CD87847A-BFFA-4F39-85AF-7D83C023C891}" type="datetime1">
              <a:rPr lang="el-GR" smtClean="0"/>
              <a:t>26/5/2018</a:t>
            </a:fld>
            <a:endParaRPr lang="el-GR"/>
          </a:p>
        </p:txBody>
      </p:sp>
      <p:sp>
        <p:nvSpPr>
          <p:cNvPr id="4" name="Θέση υποσέλιδου 3">
            <a:extLst>
              <a:ext uri="{FF2B5EF4-FFF2-40B4-BE49-F238E27FC236}">
                <a16:creationId xmlns:a16="http://schemas.microsoft.com/office/drawing/2014/main" id="{94030436-4373-4B06-A37B-F14ED192A35A}"/>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0419C07A-0767-4C1E-96BC-6A1BF264B181}"/>
              </a:ext>
            </a:extLst>
          </p:cNvPr>
          <p:cNvSpPr>
            <a:spLocks noGrp="1"/>
          </p:cNvSpPr>
          <p:nvPr>
            <p:ph type="sldNum" sz="quarter" idx="12"/>
          </p:nvPr>
        </p:nvSpPr>
        <p:spPr/>
        <p:txBody>
          <a:bodyPr/>
          <a:lstStyle/>
          <a:p>
            <a:fld id="{40C0CE72-6BAB-43C9-9DDC-327580F4C273}" type="slidenum">
              <a:rPr lang="el-GR" smtClean="0"/>
              <a:t>‹#›</a:t>
            </a:fld>
            <a:endParaRPr lang="el-GR"/>
          </a:p>
        </p:txBody>
      </p:sp>
    </p:spTree>
    <p:extLst>
      <p:ext uri="{BB962C8B-B14F-4D97-AF65-F5344CB8AC3E}">
        <p14:creationId xmlns:p14="http://schemas.microsoft.com/office/powerpoint/2010/main" val="3058632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a16="http://schemas.microsoft.com/office/drawing/2014/main" id="{88D19F5B-3C83-45DD-9BEF-9CD4ECB3DB0A}"/>
              </a:ext>
            </a:extLst>
          </p:cNvPr>
          <p:cNvSpPr>
            <a:spLocks noGrp="1"/>
          </p:cNvSpPr>
          <p:nvPr>
            <p:ph type="dt" sz="half" idx="10"/>
          </p:nvPr>
        </p:nvSpPr>
        <p:spPr/>
        <p:txBody>
          <a:bodyPr/>
          <a:lstStyle/>
          <a:p>
            <a:fld id="{FB385C48-C2F0-484E-9412-EAAAA291D940}" type="datetime1">
              <a:rPr lang="el-GR" smtClean="0"/>
              <a:t>26/5/2018</a:t>
            </a:fld>
            <a:endParaRPr lang="el-GR"/>
          </a:p>
        </p:txBody>
      </p:sp>
      <p:sp>
        <p:nvSpPr>
          <p:cNvPr id="3" name="Θέση υποσέλιδου 2">
            <a:extLst>
              <a:ext uri="{FF2B5EF4-FFF2-40B4-BE49-F238E27FC236}">
                <a16:creationId xmlns:a16="http://schemas.microsoft.com/office/drawing/2014/main" id="{23D42E2B-AF0B-4419-BFF0-BE627FA85CFC}"/>
              </a:ext>
            </a:extLst>
          </p:cNvPr>
          <p:cNvSpPr>
            <a:spLocks noGrp="1"/>
          </p:cNvSpPr>
          <p:nvPr>
            <p:ph type="ftr" sz="quarter" idx="11"/>
          </p:nvPr>
        </p:nvSpPr>
        <p:spPr/>
        <p:txBody>
          <a:bodyPr/>
          <a:lstStyle/>
          <a:p>
            <a:r>
              <a:rPr lang="el-GR"/>
              <a:t>Η βαρύτητα</a:t>
            </a:r>
          </a:p>
        </p:txBody>
      </p:sp>
      <p:sp>
        <p:nvSpPr>
          <p:cNvPr id="4" name="Θέση αριθμού διαφάνειας 3">
            <a:extLst>
              <a:ext uri="{FF2B5EF4-FFF2-40B4-BE49-F238E27FC236}">
                <a16:creationId xmlns:a16="http://schemas.microsoft.com/office/drawing/2014/main" id="{FD2417A2-ED02-4817-9CF4-568A0AE3AE96}"/>
              </a:ext>
            </a:extLst>
          </p:cNvPr>
          <p:cNvSpPr>
            <a:spLocks noGrp="1"/>
          </p:cNvSpPr>
          <p:nvPr>
            <p:ph type="sldNum" sz="quarter" idx="12"/>
          </p:nvPr>
        </p:nvSpPr>
        <p:spPr/>
        <p:txBody>
          <a:bodyPr/>
          <a:lstStyle/>
          <a:p>
            <a:fld id="{40C0CE72-6BAB-43C9-9DDC-327580F4C273}" type="slidenum">
              <a:rPr lang="el-GR" smtClean="0"/>
              <a:t>‹#›</a:t>
            </a:fld>
            <a:endParaRPr lang="el-GR"/>
          </a:p>
        </p:txBody>
      </p:sp>
    </p:spTree>
    <p:extLst>
      <p:ext uri="{BB962C8B-B14F-4D97-AF65-F5344CB8AC3E}">
        <p14:creationId xmlns:p14="http://schemas.microsoft.com/office/powerpoint/2010/main" val="1828897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F209586-984B-4787-B0C9-98933ACC3386}"/>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63438491-D268-4365-BADD-F8DA7056DDF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a:extLst>
              <a:ext uri="{FF2B5EF4-FFF2-40B4-BE49-F238E27FC236}">
                <a16:creationId xmlns:a16="http://schemas.microsoft.com/office/drawing/2014/main" id="{3434968A-8904-46E9-B3F3-810F89FC9A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E59CD310-AB60-4C47-A3CD-CD45405BA83B}"/>
              </a:ext>
            </a:extLst>
          </p:cNvPr>
          <p:cNvSpPr>
            <a:spLocks noGrp="1"/>
          </p:cNvSpPr>
          <p:nvPr>
            <p:ph type="dt" sz="half" idx="10"/>
          </p:nvPr>
        </p:nvSpPr>
        <p:spPr/>
        <p:txBody>
          <a:bodyPr/>
          <a:lstStyle/>
          <a:p>
            <a:fld id="{C180CB16-B967-4A36-92DC-2E06D09951AD}" type="datetime1">
              <a:rPr lang="el-GR" smtClean="0"/>
              <a:t>26/5/2018</a:t>
            </a:fld>
            <a:endParaRPr lang="el-GR"/>
          </a:p>
        </p:txBody>
      </p:sp>
      <p:sp>
        <p:nvSpPr>
          <p:cNvPr id="6" name="Θέση υποσέλιδου 5">
            <a:extLst>
              <a:ext uri="{FF2B5EF4-FFF2-40B4-BE49-F238E27FC236}">
                <a16:creationId xmlns:a16="http://schemas.microsoft.com/office/drawing/2014/main" id="{085CCC31-BFE7-46F4-940D-D6ED16983B9B}"/>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32B46AC5-F69B-4567-BA1E-9763CC4581CB}"/>
              </a:ext>
            </a:extLst>
          </p:cNvPr>
          <p:cNvSpPr>
            <a:spLocks noGrp="1"/>
          </p:cNvSpPr>
          <p:nvPr>
            <p:ph type="sldNum" sz="quarter" idx="12"/>
          </p:nvPr>
        </p:nvSpPr>
        <p:spPr/>
        <p:txBody>
          <a:bodyPr/>
          <a:lstStyle/>
          <a:p>
            <a:fld id="{40C0CE72-6BAB-43C9-9DDC-327580F4C273}" type="slidenum">
              <a:rPr lang="el-GR" smtClean="0"/>
              <a:t>‹#›</a:t>
            </a:fld>
            <a:endParaRPr lang="el-GR"/>
          </a:p>
        </p:txBody>
      </p:sp>
    </p:spTree>
    <p:extLst>
      <p:ext uri="{BB962C8B-B14F-4D97-AF65-F5344CB8AC3E}">
        <p14:creationId xmlns:p14="http://schemas.microsoft.com/office/powerpoint/2010/main" val="782058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FFD35BF7-BBC3-462C-BE4E-BEBBE2FE2F9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635B741D-6CFA-4A53-A3B4-CC33F5ACBF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5B92C805-6B67-4B1F-8C15-0FCD45A0D9C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2D1D5F-A529-49D7-92B6-81EA6FEA92D7}" type="datetime1">
              <a:rPr lang="el-GR" smtClean="0"/>
              <a:t>26/5/2018</a:t>
            </a:fld>
            <a:endParaRPr lang="el-GR"/>
          </a:p>
        </p:txBody>
      </p:sp>
      <p:sp>
        <p:nvSpPr>
          <p:cNvPr id="5" name="Θέση υποσέλιδου 4">
            <a:extLst>
              <a:ext uri="{FF2B5EF4-FFF2-40B4-BE49-F238E27FC236}">
                <a16:creationId xmlns:a16="http://schemas.microsoft.com/office/drawing/2014/main" id="{B6741A2D-ED2C-4E5E-9AAC-24336DC61812}"/>
              </a:ext>
            </a:extLst>
          </p:cNvPr>
          <p:cNvSpPr>
            <a:spLocks noGrp="1"/>
          </p:cNvSpPr>
          <p:nvPr>
            <p:ph type="ftr" sz="quarter" idx="3"/>
          </p:nvPr>
        </p:nvSpPr>
        <p:spPr>
          <a:xfrm>
            <a:off x="2796654"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a:t>Η βαρύτητα</a:t>
            </a:r>
            <a:endParaRPr lang="el-GR" dirty="0"/>
          </a:p>
        </p:txBody>
      </p:sp>
      <p:sp>
        <p:nvSpPr>
          <p:cNvPr id="6" name="Θέση αριθμού διαφάνειας 5">
            <a:extLst>
              <a:ext uri="{FF2B5EF4-FFF2-40B4-BE49-F238E27FC236}">
                <a16:creationId xmlns:a16="http://schemas.microsoft.com/office/drawing/2014/main" id="{A744A5E0-168C-4466-B059-8ABC24AA2A1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C0CE72-6BAB-43C9-9DDC-327580F4C273}" type="slidenum">
              <a:rPr lang="el-GR" smtClean="0"/>
              <a:t>‹#›</a:t>
            </a:fld>
            <a:endParaRPr lang="el-GR"/>
          </a:p>
        </p:txBody>
      </p:sp>
    </p:spTree>
    <p:extLst>
      <p:ext uri="{BB962C8B-B14F-4D97-AF65-F5344CB8AC3E}">
        <p14:creationId xmlns:p14="http://schemas.microsoft.com/office/powerpoint/2010/main" val="1548941394"/>
      </p:ext>
    </p:extLst>
  </p:cSld>
  <p:clrMap bg1="lt1" tx1="dk1" bg2="lt2" tx2="dk2" accent1="accent1" accent2="accent2" accent3="accent3" accent4="accent4" accent5="accent5" accent6="accent6" hlink="hlink" folHlink="folHlink"/>
  <p:sldLayoutIdLst>
    <p:sldLayoutId id="2147483649" r:id="rId1"/>
    <p:sldLayoutId id="2147483672"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D742DEA0-A443-4A04-BA27-7B8880924CE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8AE6F381-FB18-4239-8920-B395CBF92E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FDE5C230-530F-4F02-B849-0FF95AC28A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60D365-6887-4ED0-8B5B-88C2EE12DC28}" type="datetime1">
              <a:rPr lang="el-GR" smtClean="0"/>
              <a:t>26/5/2018</a:t>
            </a:fld>
            <a:endParaRPr lang="el-GR"/>
          </a:p>
        </p:txBody>
      </p:sp>
      <p:sp>
        <p:nvSpPr>
          <p:cNvPr id="5" name="Θέση υποσέλιδου 4">
            <a:extLst>
              <a:ext uri="{FF2B5EF4-FFF2-40B4-BE49-F238E27FC236}">
                <a16:creationId xmlns:a16="http://schemas.microsoft.com/office/drawing/2014/main" id="{C29565EE-E2E3-4B72-BB0C-2E5C8AA6758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a:t>Η βαρύτητα</a:t>
            </a:r>
          </a:p>
        </p:txBody>
      </p:sp>
      <p:sp>
        <p:nvSpPr>
          <p:cNvPr id="6" name="Θέση αριθμού διαφάνειας 5">
            <a:extLst>
              <a:ext uri="{FF2B5EF4-FFF2-40B4-BE49-F238E27FC236}">
                <a16:creationId xmlns:a16="http://schemas.microsoft.com/office/drawing/2014/main" id="{28F995B8-D7B4-432E-8178-4ED18B0CEE5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46683F-FFA2-4F85-B5FB-C72EC23B225F}" type="slidenum">
              <a:rPr lang="el-GR" smtClean="0"/>
              <a:t>‹#›</a:t>
            </a:fld>
            <a:endParaRPr lang="el-GR"/>
          </a:p>
        </p:txBody>
      </p:sp>
    </p:spTree>
    <p:extLst>
      <p:ext uri="{BB962C8B-B14F-4D97-AF65-F5344CB8AC3E}">
        <p14:creationId xmlns:p14="http://schemas.microsoft.com/office/powerpoint/2010/main" val="292470906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2BA6E798-EC29-4D8A-957B-BF6B26301F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55275D04-B017-49F1-BA97-772A318430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D6FF384A-E3CB-438C-81D3-D4DD77C04A9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D5DF59-CE48-4068-809C-C08D77C1A4DC}" type="datetime1">
              <a:rPr lang="el-GR" smtClean="0"/>
              <a:t>26/5/2018</a:t>
            </a:fld>
            <a:endParaRPr lang="el-GR"/>
          </a:p>
        </p:txBody>
      </p:sp>
      <p:sp>
        <p:nvSpPr>
          <p:cNvPr id="5" name="Θέση υποσέλιδου 4">
            <a:extLst>
              <a:ext uri="{FF2B5EF4-FFF2-40B4-BE49-F238E27FC236}">
                <a16:creationId xmlns:a16="http://schemas.microsoft.com/office/drawing/2014/main" id="{A6CE0F94-8E4A-4F83-A8E4-D13C27ADABF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a:t>Η βαρύτητα</a:t>
            </a:r>
          </a:p>
        </p:txBody>
      </p:sp>
      <p:sp>
        <p:nvSpPr>
          <p:cNvPr id="6" name="Θέση αριθμού διαφάνειας 5">
            <a:extLst>
              <a:ext uri="{FF2B5EF4-FFF2-40B4-BE49-F238E27FC236}">
                <a16:creationId xmlns:a16="http://schemas.microsoft.com/office/drawing/2014/main" id="{CB9F0955-E9C7-42F9-AF05-A83FD9872E1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4DCEC4-86EF-419F-B8B1-646FBD52F57C}" type="slidenum">
              <a:rPr lang="el-GR" smtClean="0"/>
              <a:t>‹#›</a:t>
            </a:fld>
            <a:endParaRPr lang="el-GR"/>
          </a:p>
        </p:txBody>
      </p:sp>
    </p:spTree>
    <p:extLst>
      <p:ext uri="{BB962C8B-B14F-4D97-AF65-F5344CB8AC3E}">
        <p14:creationId xmlns:p14="http://schemas.microsoft.com/office/powerpoint/2010/main" val="9541115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0816668-004B-41A4-8C35-3D233178F2B2}"/>
              </a:ext>
            </a:extLst>
          </p:cNvPr>
          <p:cNvSpPr>
            <a:spLocks noGrp="1"/>
          </p:cNvSpPr>
          <p:nvPr>
            <p:ph type="ctrTitle"/>
          </p:nvPr>
        </p:nvSpPr>
        <p:spPr>
          <a:xfrm>
            <a:off x="0" y="1460112"/>
            <a:ext cx="12192000" cy="2387600"/>
          </a:xfrm>
          <a:solidFill>
            <a:schemeClr val="tx1"/>
          </a:solidFill>
          <a:ln>
            <a:solidFill>
              <a:schemeClr val="bg1"/>
            </a:solidFill>
          </a:ln>
        </p:spPr>
        <p:txBody>
          <a:bodyPr anchor="ctr"/>
          <a:lstStyle/>
          <a:p>
            <a:r>
              <a:rPr lang="el-GR" dirty="0">
                <a:solidFill>
                  <a:schemeClr val="bg1"/>
                </a:solidFill>
              </a:rPr>
              <a:t>ΦΥΣΙΚΗ</a:t>
            </a:r>
          </a:p>
        </p:txBody>
      </p:sp>
      <p:sp>
        <p:nvSpPr>
          <p:cNvPr id="3" name="Υπότιτλος 2">
            <a:extLst>
              <a:ext uri="{FF2B5EF4-FFF2-40B4-BE49-F238E27FC236}">
                <a16:creationId xmlns:a16="http://schemas.microsoft.com/office/drawing/2014/main" id="{EC62735E-06A6-4EC7-BD31-87EE8C771A53}"/>
              </a:ext>
            </a:extLst>
          </p:cNvPr>
          <p:cNvSpPr>
            <a:spLocks noGrp="1"/>
          </p:cNvSpPr>
          <p:nvPr>
            <p:ph type="subTitle" idx="1"/>
          </p:nvPr>
        </p:nvSpPr>
        <p:spPr>
          <a:xfrm>
            <a:off x="1656522" y="4907756"/>
            <a:ext cx="9144000" cy="1655762"/>
          </a:xfrm>
        </p:spPr>
        <p:txBody>
          <a:bodyPr/>
          <a:lstStyle/>
          <a:p>
            <a:r>
              <a:rPr lang="el-GR" dirty="0"/>
              <a:t>Αθηνά </a:t>
            </a:r>
            <a:r>
              <a:rPr lang="el-GR" dirty="0" err="1"/>
              <a:t>Καθαροπούλου</a:t>
            </a:r>
            <a:r>
              <a:rPr lang="el-GR" dirty="0"/>
              <a:t> 4439</a:t>
            </a:r>
          </a:p>
        </p:txBody>
      </p:sp>
      <p:pic>
        <p:nvPicPr>
          <p:cNvPr id="5" name="Εικόνα 4">
            <a:extLst>
              <a:ext uri="{FF2B5EF4-FFF2-40B4-BE49-F238E27FC236}">
                <a16:creationId xmlns:a16="http://schemas.microsoft.com/office/drawing/2014/main" id="{6772A7CF-3388-4C15-9900-CF6605A7B8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28" y="80889"/>
            <a:ext cx="1379223" cy="1379223"/>
          </a:xfrm>
          <a:prstGeom prst="rect">
            <a:avLst/>
          </a:prstGeom>
        </p:spPr>
      </p:pic>
      <p:sp>
        <p:nvSpPr>
          <p:cNvPr id="6" name="TextBox 5">
            <a:extLst>
              <a:ext uri="{FF2B5EF4-FFF2-40B4-BE49-F238E27FC236}">
                <a16:creationId xmlns:a16="http://schemas.microsoft.com/office/drawing/2014/main" id="{78F89BD7-AA51-48A2-B167-5A8CEF981AEB}"/>
              </a:ext>
            </a:extLst>
          </p:cNvPr>
          <p:cNvSpPr txBox="1"/>
          <p:nvPr/>
        </p:nvSpPr>
        <p:spPr>
          <a:xfrm>
            <a:off x="1524000" y="813781"/>
            <a:ext cx="3261842" cy="646331"/>
          </a:xfrm>
          <a:prstGeom prst="rect">
            <a:avLst/>
          </a:prstGeom>
          <a:noFill/>
        </p:spPr>
        <p:txBody>
          <a:bodyPr wrap="square" rtlCol="0">
            <a:spAutoFit/>
          </a:bodyPr>
          <a:lstStyle/>
          <a:p>
            <a:r>
              <a:rPr lang="el-GR" i="1" dirty="0"/>
              <a:t>Παιδαγωγικό</a:t>
            </a:r>
            <a:r>
              <a:rPr lang="el-GR" dirty="0"/>
              <a:t> </a:t>
            </a:r>
            <a:r>
              <a:rPr lang="el-GR" i="1" dirty="0"/>
              <a:t>Τμήμα</a:t>
            </a:r>
            <a:r>
              <a:rPr lang="el-GR" dirty="0"/>
              <a:t> </a:t>
            </a:r>
            <a:r>
              <a:rPr lang="el-GR" i="1" dirty="0"/>
              <a:t>Δημοτικής</a:t>
            </a:r>
            <a:r>
              <a:rPr lang="el-GR" dirty="0"/>
              <a:t> </a:t>
            </a:r>
            <a:r>
              <a:rPr lang="el-GR" i="1" dirty="0"/>
              <a:t>Εκπαίδευσης</a:t>
            </a:r>
          </a:p>
        </p:txBody>
      </p:sp>
      <p:pic>
        <p:nvPicPr>
          <p:cNvPr id="8" name="Εικόνα 7" descr="Εικόνα που περιέχει άτομο, ρούχα&#10;&#10;Η περιγραφή δημιουργήθηκε με πολύ υψηλή αξιοπιστία">
            <a:extLst>
              <a:ext uri="{FF2B5EF4-FFF2-40B4-BE49-F238E27FC236}">
                <a16:creationId xmlns:a16="http://schemas.microsoft.com/office/drawing/2014/main" id="{84B2199F-C761-4794-B6BC-4D60938A20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777" y="4963686"/>
            <a:ext cx="1379223" cy="1894314"/>
          </a:xfrm>
          <a:prstGeom prst="rect">
            <a:avLst/>
          </a:prstGeom>
        </p:spPr>
      </p:pic>
      <p:sp>
        <p:nvSpPr>
          <p:cNvPr id="9" name="Θέση υποσέλιδου 8">
            <a:extLst>
              <a:ext uri="{FF2B5EF4-FFF2-40B4-BE49-F238E27FC236}">
                <a16:creationId xmlns:a16="http://schemas.microsoft.com/office/drawing/2014/main" id="{4CC69D0A-4AE5-41A3-A5A2-BA4E12FFCC9B}"/>
              </a:ext>
            </a:extLst>
          </p:cNvPr>
          <p:cNvSpPr>
            <a:spLocks noGrp="1"/>
          </p:cNvSpPr>
          <p:nvPr>
            <p:ph type="ftr" sz="quarter" idx="11"/>
          </p:nvPr>
        </p:nvSpPr>
        <p:spPr/>
        <p:txBody>
          <a:bodyPr/>
          <a:lstStyle/>
          <a:p>
            <a:r>
              <a:rPr lang="el-GR"/>
              <a:t>Η βαρύτητα</a:t>
            </a:r>
            <a:endParaRPr lang="el-GR" dirty="0"/>
          </a:p>
        </p:txBody>
      </p:sp>
      <p:sp>
        <p:nvSpPr>
          <p:cNvPr id="10" name="Θέση αριθμού διαφάνειας 9">
            <a:extLst>
              <a:ext uri="{FF2B5EF4-FFF2-40B4-BE49-F238E27FC236}">
                <a16:creationId xmlns:a16="http://schemas.microsoft.com/office/drawing/2014/main" id="{7EF517AA-AD2E-41FE-8900-500EDC6DE016}"/>
              </a:ext>
            </a:extLst>
          </p:cNvPr>
          <p:cNvSpPr>
            <a:spLocks noGrp="1"/>
          </p:cNvSpPr>
          <p:nvPr>
            <p:ph type="sldNum" sz="quarter" idx="12"/>
          </p:nvPr>
        </p:nvSpPr>
        <p:spPr/>
        <p:txBody>
          <a:bodyPr/>
          <a:lstStyle/>
          <a:p>
            <a:fld id="{40C0CE72-6BAB-43C9-9DDC-327580F4C273}" type="slidenum">
              <a:rPr lang="el-GR" smtClean="0"/>
              <a:t>1</a:t>
            </a:fld>
            <a:endParaRPr lang="el-GR"/>
          </a:p>
        </p:txBody>
      </p:sp>
    </p:spTree>
    <p:extLst>
      <p:ext uri="{BB962C8B-B14F-4D97-AF65-F5344CB8AC3E}">
        <p14:creationId xmlns:p14="http://schemas.microsoft.com/office/powerpoint/2010/main" val="15074696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32200FA-7B2F-4C6D-B22D-A4B589D258FB}"/>
              </a:ext>
            </a:extLst>
          </p:cNvPr>
          <p:cNvSpPr>
            <a:spLocks noGrp="1"/>
          </p:cNvSpPr>
          <p:nvPr>
            <p:ph type="title"/>
          </p:nvPr>
        </p:nvSpPr>
        <p:spPr>
          <a:xfrm>
            <a:off x="1" y="845516"/>
            <a:ext cx="12191999" cy="1325563"/>
          </a:xfrm>
          <a:solidFill>
            <a:schemeClr val="tx1"/>
          </a:solidFill>
        </p:spPr>
        <p:txBody>
          <a:bodyPr/>
          <a:lstStyle/>
          <a:p>
            <a:r>
              <a:rPr lang="el-GR" dirty="0">
                <a:solidFill>
                  <a:schemeClr val="bg1"/>
                </a:solidFill>
              </a:rPr>
              <a:t>Η ΒΑΡΥΤΗΤΑ</a:t>
            </a:r>
          </a:p>
        </p:txBody>
      </p:sp>
      <p:pic>
        <p:nvPicPr>
          <p:cNvPr id="5" name="Θέση περιεχομένου 4">
            <a:extLst>
              <a:ext uri="{FF2B5EF4-FFF2-40B4-BE49-F238E27FC236}">
                <a16:creationId xmlns:a16="http://schemas.microsoft.com/office/drawing/2014/main" id="{06A4F04E-1BF9-4632-9F10-1F92F49857E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258" y="148830"/>
            <a:ext cx="696686" cy="696686"/>
          </a:xfrm>
        </p:spPr>
      </p:pic>
      <p:sp>
        <p:nvSpPr>
          <p:cNvPr id="6" name="TextBox 5">
            <a:extLst>
              <a:ext uri="{FF2B5EF4-FFF2-40B4-BE49-F238E27FC236}">
                <a16:creationId xmlns:a16="http://schemas.microsoft.com/office/drawing/2014/main" id="{3E8E1E23-B995-4FDE-91DD-DE02E926A042}"/>
              </a:ext>
            </a:extLst>
          </p:cNvPr>
          <p:cNvSpPr txBox="1"/>
          <p:nvPr/>
        </p:nvSpPr>
        <p:spPr>
          <a:xfrm>
            <a:off x="738944" y="148830"/>
            <a:ext cx="2923309" cy="646331"/>
          </a:xfrm>
          <a:prstGeom prst="rect">
            <a:avLst/>
          </a:prstGeom>
          <a:noFill/>
        </p:spPr>
        <p:txBody>
          <a:bodyPr wrap="square" rtlCol="0">
            <a:spAutoFit/>
          </a:bodyPr>
          <a:lstStyle/>
          <a:p>
            <a:pPr lvl="0"/>
            <a:r>
              <a:rPr lang="el-GR" i="1" dirty="0">
                <a:solidFill>
                  <a:prstClr val="black"/>
                </a:solidFill>
              </a:rPr>
              <a:t>Παιδαγωγικό</a:t>
            </a:r>
            <a:r>
              <a:rPr lang="el-GR" dirty="0">
                <a:solidFill>
                  <a:prstClr val="black"/>
                </a:solidFill>
              </a:rPr>
              <a:t> </a:t>
            </a:r>
            <a:r>
              <a:rPr lang="el-GR" i="1" dirty="0">
                <a:solidFill>
                  <a:prstClr val="black"/>
                </a:solidFill>
              </a:rPr>
              <a:t>Τμήμα</a:t>
            </a:r>
            <a:r>
              <a:rPr lang="el-GR" dirty="0">
                <a:solidFill>
                  <a:prstClr val="black"/>
                </a:solidFill>
              </a:rPr>
              <a:t> </a:t>
            </a:r>
            <a:r>
              <a:rPr lang="el-GR" i="1" dirty="0">
                <a:solidFill>
                  <a:prstClr val="black"/>
                </a:solidFill>
              </a:rPr>
              <a:t>Δημοτικής</a:t>
            </a:r>
            <a:r>
              <a:rPr lang="el-GR" dirty="0">
                <a:solidFill>
                  <a:prstClr val="black"/>
                </a:solidFill>
              </a:rPr>
              <a:t> </a:t>
            </a:r>
            <a:r>
              <a:rPr lang="el-GR" i="1" dirty="0">
                <a:solidFill>
                  <a:prstClr val="black"/>
                </a:solidFill>
              </a:rPr>
              <a:t>Εκπαίδευσης</a:t>
            </a:r>
          </a:p>
        </p:txBody>
      </p:sp>
      <p:pic>
        <p:nvPicPr>
          <p:cNvPr id="8" name="Εικόνα 7" descr="Εικόνα που περιέχει άτομο, ρούχα&#10;&#10;Η περιγραφή δημιουργήθηκε με πολύ υψηλή αξιοπιστία">
            <a:extLst>
              <a:ext uri="{FF2B5EF4-FFF2-40B4-BE49-F238E27FC236}">
                <a16:creationId xmlns:a16="http://schemas.microsoft.com/office/drawing/2014/main" id="{2DFBFACA-DB80-4E48-B8C1-A387244D5C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690" y="4963687"/>
            <a:ext cx="1379223" cy="1894313"/>
          </a:xfrm>
          <a:prstGeom prst="rect">
            <a:avLst/>
          </a:prstGeom>
        </p:spPr>
      </p:pic>
      <p:sp>
        <p:nvSpPr>
          <p:cNvPr id="9" name="Θέση υποσέλιδου 8">
            <a:extLst>
              <a:ext uri="{FF2B5EF4-FFF2-40B4-BE49-F238E27FC236}">
                <a16:creationId xmlns:a16="http://schemas.microsoft.com/office/drawing/2014/main" id="{2AF86B98-D940-465F-87B8-0AE9B2CC4E27}"/>
              </a:ext>
            </a:extLst>
          </p:cNvPr>
          <p:cNvSpPr>
            <a:spLocks noGrp="1"/>
          </p:cNvSpPr>
          <p:nvPr>
            <p:ph type="ftr" sz="quarter" idx="11"/>
          </p:nvPr>
        </p:nvSpPr>
        <p:spPr>
          <a:xfrm>
            <a:off x="2796654" y="6356350"/>
            <a:ext cx="4114800" cy="365125"/>
          </a:xfrm>
        </p:spPr>
        <p:txBody>
          <a:bodyPr/>
          <a:lstStyle/>
          <a:p>
            <a:r>
              <a:rPr lang="el-GR"/>
              <a:t>Η βαρύτητα</a:t>
            </a:r>
          </a:p>
        </p:txBody>
      </p:sp>
      <p:sp>
        <p:nvSpPr>
          <p:cNvPr id="10" name="Θέση αριθμού διαφάνειας 9">
            <a:extLst>
              <a:ext uri="{FF2B5EF4-FFF2-40B4-BE49-F238E27FC236}">
                <a16:creationId xmlns:a16="http://schemas.microsoft.com/office/drawing/2014/main" id="{7CDA9062-126D-48EF-BDD5-FEF939C3DAF0}"/>
              </a:ext>
            </a:extLst>
          </p:cNvPr>
          <p:cNvSpPr>
            <a:spLocks noGrp="1"/>
          </p:cNvSpPr>
          <p:nvPr>
            <p:ph type="sldNum" sz="quarter" idx="12"/>
          </p:nvPr>
        </p:nvSpPr>
        <p:spPr/>
        <p:txBody>
          <a:bodyPr/>
          <a:lstStyle/>
          <a:p>
            <a:fld id="{40C0CE72-6BAB-43C9-9DDC-327580F4C273}" type="slidenum">
              <a:rPr lang="el-GR" smtClean="0"/>
              <a:t>2</a:t>
            </a:fld>
            <a:endParaRPr lang="el-GR"/>
          </a:p>
        </p:txBody>
      </p:sp>
      <p:sp>
        <p:nvSpPr>
          <p:cNvPr id="12" name="TextBox 11">
            <a:extLst>
              <a:ext uri="{FF2B5EF4-FFF2-40B4-BE49-F238E27FC236}">
                <a16:creationId xmlns:a16="http://schemas.microsoft.com/office/drawing/2014/main" id="{827F2DD8-8BE0-464B-B181-71FBB43A6075}"/>
              </a:ext>
            </a:extLst>
          </p:cNvPr>
          <p:cNvSpPr txBox="1"/>
          <p:nvPr/>
        </p:nvSpPr>
        <p:spPr>
          <a:xfrm>
            <a:off x="1944914" y="2394857"/>
            <a:ext cx="9564915" cy="3693319"/>
          </a:xfrm>
          <a:prstGeom prst="rect">
            <a:avLst/>
          </a:prstGeom>
          <a:noFill/>
        </p:spPr>
        <p:txBody>
          <a:bodyPr wrap="square" rtlCol="0">
            <a:spAutoFit/>
          </a:bodyPr>
          <a:lstStyle/>
          <a:p>
            <a:r>
              <a:rPr lang="el-GR"/>
              <a:t>Στη φυσική, βαρύτητα ονομάζεται η ιδιότητα των υλικών σωμάτων να έλκουν και να έλκονται αμοιβαία με άλλα υλικά σώματα. Τα ελκόμενα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endParaRPr lang="el-GR"/>
          </a:p>
          <a:p>
            <a:r>
              <a:rPr lang="el-GR"/>
              <a:t>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endParaRPr lang="el-GR" dirty="0"/>
          </a:p>
        </p:txBody>
      </p:sp>
    </p:spTree>
    <p:extLst>
      <p:ext uri="{BB962C8B-B14F-4D97-AF65-F5344CB8AC3E}">
        <p14:creationId xmlns:p14="http://schemas.microsoft.com/office/powerpoint/2010/main" val="263182465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C3FA5C8-B485-4592-B11F-BD480913552D}"/>
              </a:ext>
            </a:extLst>
          </p:cNvPr>
          <p:cNvSpPr>
            <a:spLocks noGrp="1"/>
          </p:cNvSpPr>
          <p:nvPr>
            <p:ph type="title"/>
          </p:nvPr>
        </p:nvSpPr>
        <p:spPr>
          <a:xfrm>
            <a:off x="0" y="890741"/>
            <a:ext cx="12191999" cy="1356266"/>
          </a:xfrm>
          <a:solidFill>
            <a:schemeClr val="tx1"/>
          </a:solidFill>
        </p:spPr>
        <p:txBody>
          <a:bodyPr/>
          <a:lstStyle/>
          <a:p>
            <a:r>
              <a:rPr lang="el-GR" dirty="0">
                <a:solidFill>
                  <a:schemeClr val="bg1"/>
                </a:solidFill>
              </a:rPr>
              <a:t>ΠΟΙΟΣ ΑΝΑΚΑΛΥΨΕ ΤΗ ΒΑΡΥΤΗΤΑ;</a:t>
            </a:r>
          </a:p>
        </p:txBody>
      </p:sp>
      <p:pic>
        <p:nvPicPr>
          <p:cNvPr id="5" name="Θέση περιεχομένου 4">
            <a:extLst>
              <a:ext uri="{FF2B5EF4-FFF2-40B4-BE49-F238E27FC236}">
                <a16:creationId xmlns:a16="http://schemas.microsoft.com/office/drawing/2014/main" id="{4EC7473C-916F-4E80-8BF9-49214FED243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104" y="151954"/>
            <a:ext cx="689611" cy="689611"/>
          </a:xfrm>
        </p:spPr>
      </p:pic>
      <p:sp>
        <p:nvSpPr>
          <p:cNvPr id="6" name="TextBox 5">
            <a:extLst>
              <a:ext uri="{FF2B5EF4-FFF2-40B4-BE49-F238E27FC236}">
                <a16:creationId xmlns:a16="http://schemas.microsoft.com/office/drawing/2014/main" id="{E0330097-8278-4286-BD23-E515E62D8EE0}"/>
              </a:ext>
            </a:extLst>
          </p:cNvPr>
          <p:cNvSpPr txBox="1"/>
          <p:nvPr/>
        </p:nvSpPr>
        <p:spPr>
          <a:xfrm>
            <a:off x="810715" y="201130"/>
            <a:ext cx="3248195" cy="646331"/>
          </a:xfrm>
          <a:prstGeom prst="rect">
            <a:avLst/>
          </a:prstGeom>
          <a:noFill/>
        </p:spPr>
        <p:txBody>
          <a:bodyPr wrap="square" rtlCol="0">
            <a:spAutoFit/>
          </a:bodyPr>
          <a:lstStyle/>
          <a:p>
            <a:r>
              <a:rPr lang="el-GR" i="1" dirty="0"/>
              <a:t>Παιδαγωγικό</a:t>
            </a:r>
            <a:r>
              <a:rPr lang="el-GR" dirty="0"/>
              <a:t> </a:t>
            </a:r>
            <a:r>
              <a:rPr lang="el-GR" i="1" dirty="0"/>
              <a:t>Τμήμα</a:t>
            </a:r>
            <a:r>
              <a:rPr lang="el-GR" dirty="0"/>
              <a:t> </a:t>
            </a:r>
            <a:r>
              <a:rPr lang="el-GR" i="1" dirty="0"/>
              <a:t>Δημοτικής</a:t>
            </a:r>
            <a:r>
              <a:rPr lang="el-GR" dirty="0"/>
              <a:t> </a:t>
            </a:r>
            <a:r>
              <a:rPr lang="el-GR" i="1" dirty="0"/>
              <a:t>Εκπαίδευσης</a:t>
            </a:r>
          </a:p>
        </p:txBody>
      </p:sp>
      <p:pic>
        <p:nvPicPr>
          <p:cNvPr id="8" name="Εικόνα 7" descr="Εικόνα που περιέχει άτομο, ρούχα&#10;&#10;Η περιγραφή δημιουργήθηκε με πολύ υψηλή αξιοπιστία">
            <a:extLst>
              <a:ext uri="{FF2B5EF4-FFF2-40B4-BE49-F238E27FC236}">
                <a16:creationId xmlns:a16="http://schemas.microsoft.com/office/drawing/2014/main" id="{DFBE473B-C89A-4C16-96E6-5EF812A5C7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105" y="4963687"/>
            <a:ext cx="1379223" cy="1894314"/>
          </a:xfrm>
          <a:prstGeom prst="rect">
            <a:avLst/>
          </a:prstGeom>
        </p:spPr>
      </p:pic>
      <p:sp>
        <p:nvSpPr>
          <p:cNvPr id="9" name="Θέση υποσέλιδου 8">
            <a:extLst>
              <a:ext uri="{FF2B5EF4-FFF2-40B4-BE49-F238E27FC236}">
                <a16:creationId xmlns:a16="http://schemas.microsoft.com/office/drawing/2014/main" id="{43B9ACF1-2B8B-4BBD-9570-75F698B2E062}"/>
              </a:ext>
            </a:extLst>
          </p:cNvPr>
          <p:cNvSpPr>
            <a:spLocks noGrp="1"/>
          </p:cNvSpPr>
          <p:nvPr>
            <p:ph type="ftr" sz="quarter" idx="11"/>
          </p:nvPr>
        </p:nvSpPr>
        <p:spPr/>
        <p:txBody>
          <a:bodyPr/>
          <a:lstStyle/>
          <a:p>
            <a:r>
              <a:rPr lang="el-GR"/>
              <a:t>Η βαρύτητα</a:t>
            </a:r>
          </a:p>
        </p:txBody>
      </p:sp>
      <p:sp>
        <p:nvSpPr>
          <p:cNvPr id="10" name="Θέση αριθμού διαφάνειας 9">
            <a:extLst>
              <a:ext uri="{FF2B5EF4-FFF2-40B4-BE49-F238E27FC236}">
                <a16:creationId xmlns:a16="http://schemas.microsoft.com/office/drawing/2014/main" id="{B182FC6B-347C-409D-BF7D-54937851E086}"/>
              </a:ext>
            </a:extLst>
          </p:cNvPr>
          <p:cNvSpPr>
            <a:spLocks noGrp="1"/>
          </p:cNvSpPr>
          <p:nvPr>
            <p:ph type="sldNum" sz="quarter" idx="12"/>
          </p:nvPr>
        </p:nvSpPr>
        <p:spPr/>
        <p:txBody>
          <a:bodyPr/>
          <a:lstStyle/>
          <a:p>
            <a:fld id="{40C0CE72-6BAB-43C9-9DDC-327580F4C273}" type="slidenum">
              <a:rPr lang="el-GR" smtClean="0"/>
              <a:t>3</a:t>
            </a:fld>
            <a:endParaRPr lang="el-GR"/>
          </a:p>
        </p:txBody>
      </p:sp>
      <p:sp>
        <p:nvSpPr>
          <p:cNvPr id="11" name="Ορθογώνιο 10">
            <a:extLst>
              <a:ext uri="{FF2B5EF4-FFF2-40B4-BE49-F238E27FC236}">
                <a16:creationId xmlns:a16="http://schemas.microsoft.com/office/drawing/2014/main" id="{AA86CF4F-CB76-42F0-AC07-8EC318AF6E1D}"/>
              </a:ext>
            </a:extLst>
          </p:cNvPr>
          <p:cNvSpPr/>
          <p:nvPr/>
        </p:nvSpPr>
        <p:spPr>
          <a:xfrm>
            <a:off x="1901371" y="2510971"/>
            <a:ext cx="8519886" cy="4524315"/>
          </a:xfrm>
          <a:prstGeom prst="rect">
            <a:avLst/>
          </a:prstGeom>
        </p:spPr>
        <p:txBody>
          <a:bodyPr wrap="square">
            <a:spAutoFit/>
          </a:bodyPr>
          <a:lstStyle/>
          <a:p>
            <a:pPr marL="285750" indent="-285750">
              <a:buFont typeface="Arial" panose="020B0604020202020204" pitchFamily="34" charset="0"/>
              <a:buChar char="•"/>
            </a:pPr>
            <a:r>
              <a:rPr lang="el-GR" dirty="0"/>
              <a:t>Ο Νεύτωνας ήταν κάτω από μια μηλιά κάποια στιγμή το 1666 και ένα μήλο είχε πράγματι πέσει. Αλλά δεν είχε πέσει στο κεφάλι του. Και η θεωρία του για τη βαρύτητα χρειάστηκε άλλα είκοσι χρόνια για να ολοκληρωθεί. Δημοσιεύτηκε το 1687, στο βιβλίο «</a:t>
            </a:r>
            <a:r>
              <a:rPr lang="el-GR" dirty="0" err="1"/>
              <a:t>Philosophiae</a:t>
            </a:r>
            <a:r>
              <a:rPr lang="el-GR" dirty="0"/>
              <a:t> </a:t>
            </a:r>
            <a:r>
              <a:rPr lang="el-GR" dirty="0" err="1"/>
              <a:t>Naturalis</a:t>
            </a:r>
            <a:r>
              <a:rPr lang="el-GR" dirty="0"/>
              <a:t> </a:t>
            </a:r>
            <a:r>
              <a:rPr lang="el-GR" dirty="0" err="1"/>
              <a:t>Principia</a:t>
            </a:r>
            <a:r>
              <a:rPr lang="el-GR" dirty="0"/>
              <a:t> </a:t>
            </a:r>
            <a:r>
              <a:rPr lang="el-GR" dirty="0" err="1"/>
              <a:t>Mathematica</a:t>
            </a:r>
            <a:r>
              <a:rPr lang="el-GR" dirty="0"/>
              <a:t>». Μάλιστα, η ανακάλυψη δεν μπορεί να αποδοθεί εξ’ ολοκλήρου στον Νεύτωνα. Συνεργάστηκε στενά με επιστήμονες όπως οι Κρίστοφερ </a:t>
            </a:r>
            <a:r>
              <a:rPr lang="el-GR" dirty="0" err="1"/>
              <a:t>Ρεν</a:t>
            </a:r>
            <a:r>
              <a:rPr lang="el-GR" dirty="0"/>
              <a:t>, Ρόμπερτ </a:t>
            </a:r>
            <a:r>
              <a:rPr lang="el-GR" dirty="0" err="1"/>
              <a:t>Χουκ</a:t>
            </a:r>
            <a:r>
              <a:rPr lang="el-GR" dirty="0"/>
              <a:t> και Έντμοντ </a:t>
            </a:r>
            <a:r>
              <a:rPr lang="el-GR" dirty="0" err="1"/>
              <a:t>Χέιλι</a:t>
            </a:r>
            <a:r>
              <a:rPr lang="el-GR" dirty="0"/>
              <a:t>.... </a:t>
            </a:r>
          </a:p>
          <a:p>
            <a:pPr marL="285750" indent="-285750">
              <a:buFont typeface="Arial" panose="020B0604020202020204" pitchFamily="34" charset="0"/>
              <a:buChar char="•"/>
            </a:pPr>
            <a:r>
              <a:rPr lang="el-GR" dirty="0"/>
              <a:t> Με τον </a:t>
            </a:r>
            <a:r>
              <a:rPr lang="el-GR" dirty="0" err="1"/>
              <a:t>Χουκ</a:t>
            </a:r>
            <a:r>
              <a:rPr lang="el-GR" dirty="0"/>
              <a:t> αλληλογραφούσαν μανιωδώς, την περίοδο που αναπτυσσόταν η θεωρία της βαρύτητας. Αργότερα ο </a:t>
            </a:r>
            <a:r>
              <a:rPr lang="el-GR" dirty="0" err="1"/>
              <a:t>Χουκ</a:t>
            </a:r>
            <a:r>
              <a:rPr lang="el-GR" dirty="0"/>
              <a:t> τον κατηγόρησε για λογοκλοπή. Ο Νεύτωνας ασφαλώς και διέψευσε τις κατηγορίες και παρουσίασε τον </a:t>
            </a:r>
            <a:r>
              <a:rPr lang="el-GR" dirty="0" err="1"/>
              <a:t>Χουκ</a:t>
            </a:r>
            <a:r>
              <a:rPr lang="el-GR" dirty="0"/>
              <a:t>, ως κάποιον που τον βοήθησε στην πολύχρονη έρευνά του. Η μηλιά που άλλαξε την αντίληψή μας για το σύμπαν, υπάρχει ακόμα στο σπίτι του Νεύτωνα, στο </a:t>
            </a:r>
            <a:r>
              <a:rPr lang="el-GR" dirty="0" err="1"/>
              <a:t>Γκράνθαμ</a:t>
            </a:r>
            <a:r>
              <a:rPr lang="el-GR" dirty="0"/>
              <a:t> της Αγγλίας και μάλιστα βγάζει πράσινα μήλα κι όχι κόκκινα, όπως απεικονίζονται συνήθως.... </a:t>
            </a:r>
          </a:p>
          <a:p>
            <a:pPr marL="285750" indent="-285750">
              <a:buFont typeface="Arial" panose="020B0604020202020204" pitchFamily="34" charset="0"/>
              <a:buChar char="•"/>
            </a:pPr>
            <a:endParaRPr lang="el-GR" dirty="0"/>
          </a:p>
          <a:p>
            <a:endParaRPr lang="el-GR" dirty="0"/>
          </a:p>
          <a:p>
            <a:pPr marL="285750" indent="-285750">
              <a:buFont typeface="Arial" panose="020B0604020202020204" pitchFamily="34" charset="0"/>
              <a:buChar char="•"/>
            </a:pPr>
            <a:endParaRPr lang="el-GR" dirty="0"/>
          </a:p>
          <a:p>
            <a:endParaRPr lang="el-GR" dirty="0"/>
          </a:p>
        </p:txBody>
      </p:sp>
    </p:spTree>
    <p:extLst>
      <p:ext uri="{BB962C8B-B14F-4D97-AF65-F5344CB8AC3E}">
        <p14:creationId xmlns:p14="http://schemas.microsoft.com/office/powerpoint/2010/main" val="394436765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advTm="0">
        <p15:prstTrans prst="peelOff"/>
      </p:transition>
    </mc:Choice>
    <mc:Fallback>
      <p:transition spd="slow" advTm="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08FCD02-0A63-4FF2-B722-38E3CF5637C6}"/>
              </a:ext>
            </a:extLst>
          </p:cNvPr>
          <p:cNvSpPr>
            <a:spLocks noGrp="1"/>
          </p:cNvSpPr>
          <p:nvPr>
            <p:ph type="title"/>
          </p:nvPr>
        </p:nvSpPr>
        <p:spPr>
          <a:xfrm>
            <a:off x="0" y="992269"/>
            <a:ext cx="12191999" cy="1325563"/>
          </a:xfrm>
          <a:solidFill>
            <a:schemeClr val="tx1"/>
          </a:solidFill>
        </p:spPr>
        <p:txBody>
          <a:bodyPr/>
          <a:lstStyle/>
          <a:p>
            <a:r>
              <a:rPr lang="el-GR" dirty="0">
                <a:solidFill>
                  <a:schemeClr val="bg1"/>
                </a:solidFill>
              </a:rPr>
              <a:t>ΠΩΣ ΜΑΣ ΕΠΗΡΕΑΖΕΙ Η ΒΑΡΥΤΗΤΑ</a:t>
            </a:r>
          </a:p>
        </p:txBody>
      </p:sp>
      <p:pic>
        <p:nvPicPr>
          <p:cNvPr id="5" name="Θέση περιεχομένου 4">
            <a:extLst>
              <a:ext uri="{FF2B5EF4-FFF2-40B4-BE49-F238E27FC236}">
                <a16:creationId xmlns:a16="http://schemas.microsoft.com/office/drawing/2014/main" id="{2D5AC6B4-961C-4191-B736-8DAFA7F3D68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62306"/>
            <a:ext cx="754743" cy="754743"/>
          </a:xfrm>
        </p:spPr>
      </p:pic>
      <p:sp>
        <p:nvSpPr>
          <p:cNvPr id="7" name="TextBox 6">
            <a:extLst>
              <a:ext uri="{FF2B5EF4-FFF2-40B4-BE49-F238E27FC236}">
                <a16:creationId xmlns:a16="http://schemas.microsoft.com/office/drawing/2014/main" id="{AC029FBA-2F0A-4C67-9D21-16AD5E63901E}"/>
              </a:ext>
            </a:extLst>
          </p:cNvPr>
          <p:cNvSpPr txBox="1"/>
          <p:nvPr/>
        </p:nvSpPr>
        <p:spPr>
          <a:xfrm>
            <a:off x="819323" y="345938"/>
            <a:ext cx="2701637" cy="646331"/>
          </a:xfrm>
          <a:prstGeom prst="rect">
            <a:avLst/>
          </a:prstGeom>
          <a:noFill/>
        </p:spPr>
        <p:txBody>
          <a:bodyPr wrap="square" rtlCol="0">
            <a:spAutoFit/>
          </a:bodyPr>
          <a:lstStyle/>
          <a:p>
            <a:r>
              <a:rPr lang="el-GR" i="1" dirty="0"/>
              <a:t>Παιδαγωγικό</a:t>
            </a:r>
            <a:r>
              <a:rPr lang="el-GR" dirty="0"/>
              <a:t> </a:t>
            </a:r>
            <a:r>
              <a:rPr lang="el-GR" i="1" dirty="0"/>
              <a:t>Τμήμα</a:t>
            </a:r>
            <a:r>
              <a:rPr lang="el-GR" dirty="0"/>
              <a:t> </a:t>
            </a:r>
            <a:r>
              <a:rPr lang="el-GR" i="1" dirty="0"/>
              <a:t>Δημοτικής</a:t>
            </a:r>
            <a:r>
              <a:rPr lang="el-GR" dirty="0"/>
              <a:t> </a:t>
            </a:r>
            <a:r>
              <a:rPr lang="el-GR" i="1" dirty="0"/>
              <a:t>Εκπαίδευσης</a:t>
            </a:r>
          </a:p>
        </p:txBody>
      </p:sp>
      <p:pic>
        <p:nvPicPr>
          <p:cNvPr id="9" name="Εικόνα 8" descr="Εικόνα που περιέχει άτομο, ρούχα&#10;&#10;Η περιγραφή δημιουργήθηκε με πολύ υψηλή αξιοπιστία">
            <a:extLst>
              <a:ext uri="{FF2B5EF4-FFF2-40B4-BE49-F238E27FC236}">
                <a16:creationId xmlns:a16="http://schemas.microsoft.com/office/drawing/2014/main" id="{B7741660-6C7B-46D7-9984-F8E5781BBE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487" y="5050971"/>
            <a:ext cx="1315672" cy="1807029"/>
          </a:xfrm>
          <a:prstGeom prst="rect">
            <a:avLst/>
          </a:prstGeom>
        </p:spPr>
      </p:pic>
      <p:sp>
        <p:nvSpPr>
          <p:cNvPr id="10" name="Θέση υποσέλιδου 9">
            <a:extLst>
              <a:ext uri="{FF2B5EF4-FFF2-40B4-BE49-F238E27FC236}">
                <a16:creationId xmlns:a16="http://schemas.microsoft.com/office/drawing/2014/main" id="{CE05D4B1-92EC-4732-AE43-43C83A9DEAF5}"/>
              </a:ext>
            </a:extLst>
          </p:cNvPr>
          <p:cNvSpPr>
            <a:spLocks noGrp="1"/>
          </p:cNvSpPr>
          <p:nvPr>
            <p:ph type="ftr" sz="quarter" idx="11"/>
          </p:nvPr>
        </p:nvSpPr>
        <p:spPr/>
        <p:txBody>
          <a:bodyPr/>
          <a:lstStyle/>
          <a:p>
            <a:r>
              <a:rPr lang="el-GR"/>
              <a:t>Η βαρύτητα</a:t>
            </a:r>
          </a:p>
        </p:txBody>
      </p:sp>
      <p:sp>
        <p:nvSpPr>
          <p:cNvPr id="11" name="Θέση αριθμού διαφάνειας 10">
            <a:extLst>
              <a:ext uri="{FF2B5EF4-FFF2-40B4-BE49-F238E27FC236}">
                <a16:creationId xmlns:a16="http://schemas.microsoft.com/office/drawing/2014/main" id="{7900F5C4-B805-44A4-8C9E-88B9529C0F24}"/>
              </a:ext>
            </a:extLst>
          </p:cNvPr>
          <p:cNvSpPr>
            <a:spLocks noGrp="1"/>
          </p:cNvSpPr>
          <p:nvPr>
            <p:ph type="sldNum" sz="quarter" idx="12"/>
          </p:nvPr>
        </p:nvSpPr>
        <p:spPr/>
        <p:txBody>
          <a:bodyPr/>
          <a:lstStyle/>
          <a:p>
            <a:fld id="{40C0CE72-6BAB-43C9-9DDC-327580F4C273}" type="slidenum">
              <a:rPr lang="el-GR" smtClean="0"/>
              <a:t>4</a:t>
            </a:fld>
            <a:endParaRPr lang="el-GR"/>
          </a:p>
        </p:txBody>
      </p:sp>
      <p:graphicFrame>
        <p:nvGraphicFramePr>
          <p:cNvPr id="13" name="Διάγραμμα 12">
            <a:extLst>
              <a:ext uri="{FF2B5EF4-FFF2-40B4-BE49-F238E27FC236}">
                <a16:creationId xmlns:a16="http://schemas.microsoft.com/office/drawing/2014/main" id="{06BBF425-B8C6-4F66-A8B0-AEED6ECA2B80}"/>
              </a:ext>
            </a:extLst>
          </p:cNvPr>
          <p:cNvGraphicFramePr/>
          <p:nvPr>
            <p:extLst>
              <p:ext uri="{D42A27DB-BD31-4B8C-83A1-F6EECF244321}">
                <p14:modId xmlns:p14="http://schemas.microsoft.com/office/powerpoint/2010/main" val="3857327332"/>
              </p:ext>
            </p:extLst>
          </p:nvPr>
        </p:nvGraphicFramePr>
        <p:xfrm>
          <a:off x="2307772" y="1655050"/>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89872725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7DD86C9-DACE-494F-94DC-F04C7C51FD41}"/>
              </a:ext>
            </a:extLst>
          </p:cNvPr>
          <p:cNvSpPr>
            <a:spLocks noGrp="1"/>
          </p:cNvSpPr>
          <p:nvPr>
            <p:ph type="title"/>
          </p:nvPr>
        </p:nvSpPr>
        <p:spPr>
          <a:xfrm>
            <a:off x="0" y="1037279"/>
            <a:ext cx="12192000" cy="1384569"/>
          </a:xfrm>
          <a:solidFill>
            <a:schemeClr val="tx1"/>
          </a:solidFill>
        </p:spPr>
        <p:txBody>
          <a:bodyPr/>
          <a:lstStyle/>
          <a:p>
            <a:r>
              <a:rPr lang="el-GR" dirty="0">
                <a:solidFill>
                  <a:schemeClr val="bg1"/>
                </a:solidFill>
              </a:rPr>
              <a:t>Η ΒΑΡΥΤΗΤΑ ΣΤΗ ΣΕΛΗΝΗ</a:t>
            </a:r>
          </a:p>
        </p:txBody>
      </p:sp>
      <p:pic>
        <p:nvPicPr>
          <p:cNvPr id="5" name="Θέση περιεχομένου 4">
            <a:extLst>
              <a:ext uri="{FF2B5EF4-FFF2-40B4-BE49-F238E27FC236}">
                <a16:creationId xmlns:a16="http://schemas.microsoft.com/office/drawing/2014/main" id="{A2B86694-F323-434F-BA60-5497730696B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32182"/>
            <a:ext cx="725714" cy="725714"/>
          </a:xfrm>
        </p:spPr>
      </p:pic>
      <p:sp>
        <p:nvSpPr>
          <p:cNvPr id="7" name="TextBox 6">
            <a:extLst>
              <a:ext uri="{FF2B5EF4-FFF2-40B4-BE49-F238E27FC236}">
                <a16:creationId xmlns:a16="http://schemas.microsoft.com/office/drawing/2014/main" id="{2A0C2C26-DB40-4B49-97D5-E19EB173E0CB}"/>
              </a:ext>
            </a:extLst>
          </p:cNvPr>
          <p:cNvSpPr txBox="1"/>
          <p:nvPr/>
        </p:nvSpPr>
        <p:spPr>
          <a:xfrm>
            <a:off x="725714" y="311565"/>
            <a:ext cx="2867891" cy="646331"/>
          </a:xfrm>
          <a:prstGeom prst="rect">
            <a:avLst/>
          </a:prstGeom>
          <a:noFill/>
        </p:spPr>
        <p:txBody>
          <a:bodyPr wrap="square" rtlCol="0">
            <a:spAutoFit/>
          </a:bodyPr>
          <a:lstStyle/>
          <a:p>
            <a:r>
              <a:rPr lang="el-GR" i="1" dirty="0"/>
              <a:t>Παιδαγωγικό</a:t>
            </a:r>
            <a:r>
              <a:rPr lang="el-GR" dirty="0"/>
              <a:t> </a:t>
            </a:r>
            <a:r>
              <a:rPr lang="el-GR" i="1" dirty="0"/>
              <a:t>Τμήμα</a:t>
            </a:r>
            <a:r>
              <a:rPr lang="el-GR" dirty="0"/>
              <a:t> </a:t>
            </a:r>
            <a:r>
              <a:rPr lang="el-GR" i="1" dirty="0"/>
              <a:t>Δημοτικής</a:t>
            </a:r>
            <a:r>
              <a:rPr lang="el-GR" dirty="0"/>
              <a:t> </a:t>
            </a:r>
            <a:r>
              <a:rPr lang="el-GR" i="1" dirty="0"/>
              <a:t>Εκπαίδευσης</a:t>
            </a:r>
          </a:p>
        </p:txBody>
      </p:sp>
      <p:pic>
        <p:nvPicPr>
          <p:cNvPr id="9" name="Εικόνα 8" descr="Εικόνα που περιέχει άτομο, ρούχα&#10;&#10;Η περιγραφή δημιουργήθηκε με πολύ υψηλή αξιοπιστία">
            <a:extLst>
              <a:ext uri="{FF2B5EF4-FFF2-40B4-BE49-F238E27FC236}">
                <a16:creationId xmlns:a16="http://schemas.microsoft.com/office/drawing/2014/main" id="{A6D75F2A-9F9C-4F70-9A77-CC2E3429C3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871" y="5050970"/>
            <a:ext cx="1315672" cy="1807029"/>
          </a:xfrm>
          <a:prstGeom prst="rect">
            <a:avLst/>
          </a:prstGeom>
        </p:spPr>
      </p:pic>
      <p:sp>
        <p:nvSpPr>
          <p:cNvPr id="10" name="Θέση υποσέλιδου 9">
            <a:extLst>
              <a:ext uri="{FF2B5EF4-FFF2-40B4-BE49-F238E27FC236}">
                <a16:creationId xmlns:a16="http://schemas.microsoft.com/office/drawing/2014/main" id="{590C7E3C-FF3B-40EE-A99E-D41942718C91}"/>
              </a:ext>
            </a:extLst>
          </p:cNvPr>
          <p:cNvSpPr>
            <a:spLocks noGrp="1"/>
          </p:cNvSpPr>
          <p:nvPr>
            <p:ph type="ftr" sz="quarter" idx="11"/>
          </p:nvPr>
        </p:nvSpPr>
        <p:spPr/>
        <p:txBody>
          <a:bodyPr/>
          <a:lstStyle/>
          <a:p>
            <a:r>
              <a:rPr lang="el-GR"/>
              <a:t>Η βαρύτητα</a:t>
            </a:r>
          </a:p>
        </p:txBody>
      </p:sp>
      <p:sp>
        <p:nvSpPr>
          <p:cNvPr id="11" name="Θέση αριθμού διαφάνειας 10">
            <a:extLst>
              <a:ext uri="{FF2B5EF4-FFF2-40B4-BE49-F238E27FC236}">
                <a16:creationId xmlns:a16="http://schemas.microsoft.com/office/drawing/2014/main" id="{0EE360F0-A8D6-48A8-8419-120F5AA3415C}"/>
              </a:ext>
            </a:extLst>
          </p:cNvPr>
          <p:cNvSpPr>
            <a:spLocks noGrp="1"/>
          </p:cNvSpPr>
          <p:nvPr>
            <p:ph type="sldNum" sz="quarter" idx="12"/>
          </p:nvPr>
        </p:nvSpPr>
        <p:spPr/>
        <p:txBody>
          <a:bodyPr/>
          <a:lstStyle/>
          <a:p>
            <a:fld id="{40C0CE72-6BAB-43C9-9DDC-327580F4C273}" type="slidenum">
              <a:rPr lang="el-GR" smtClean="0"/>
              <a:t>5</a:t>
            </a:fld>
            <a:endParaRPr lang="el-GR"/>
          </a:p>
        </p:txBody>
      </p:sp>
      <p:sp>
        <p:nvSpPr>
          <p:cNvPr id="12" name="Ορθογώνιο 11">
            <a:extLst>
              <a:ext uri="{FF2B5EF4-FFF2-40B4-BE49-F238E27FC236}">
                <a16:creationId xmlns:a16="http://schemas.microsoft.com/office/drawing/2014/main" id="{F813A265-36C0-4644-945E-256D5B777E03}"/>
              </a:ext>
            </a:extLst>
          </p:cNvPr>
          <p:cNvSpPr/>
          <p:nvPr/>
        </p:nvSpPr>
        <p:spPr>
          <a:xfrm>
            <a:off x="1814286" y="2426622"/>
            <a:ext cx="10125843" cy="4524315"/>
          </a:xfrm>
          <a:prstGeom prst="rect">
            <a:avLst/>
          </a:prstGeom>
        </p:spPr>
        <p:txBody>
          <a:bodyPr wrap="square">
            <a:spAutoFit/>
          </a:bodyPr>
          <a:lstStyle/>
          <a:p>
            <a:pPr marL="285750" indent="-285750">
              <a:buFont typeface="Arial" panose="020B0604020202020204" pitchFamily="34" charset="0"/>
              <a:buChar char="•"/>
            </a:pPr>
            <a:r>
              <a:rPr lang="el-GR" dirty="0"/>
              <a:t>Έχει επιστημονικά αποδειχτεί, ότι η Σεληνιακή έλξη, η βαρύτητα της Σελήνης </a:t>
            </a:r>
            <a:r>
              <a:rPr lang="el-GR" dirty="0" err="1"/>
              <a:t>έστωκι</a:t>
            </a:r>
            <a:r>
              <a:rPr lang="el-GR" dirty="0"/>
              <a:t>' αν είναι το 1/6 της γήινης, δημιουργεί τις θαλάσσιες παλίρροιες στον πλανήτη μας, με πιο αντιπροσωπευτική εκείνη του πορθμού του Ευρίπου στη Χαλκίδα.</a:t>
            </a:r>
          </a:p>
          <a:p>
            <a:pPr marL="285750" indent="-285750">
              <a:buFont typeface="Arial" panose="020B0604020202020204" pitchFamily="34" charset="0"/>
              <a:buChar char="•"/>
            </a:pPr>
            <a:r>
              <a:rPr lang="el-GR" dirty="0"/>
              <a:t>Υπάρχουν και παλίρροιες ατμοσφαιρικές, αλλά δεν έχουν μελετηθεί καλά ακόμη. Οι παλίρροιες των υδάτων αποτελούν φαινόμενα πράγματι θεαματικά.</a:t>
            </a:r>
          </a:p>
          <a:p>
            <a:pPr marL="285750" indent="-285750">
              <a:buFont typeface="Arial" panose="020B0604020202020204" pitchFamily="34" charset="0"/>
              <a:buChar char="•"/>
            </a:pPr>
            <a:r>
              <a:rPr lang="el-GR" dirty="0"/>
              <a:t>Ο ήλιος ασκεί κι' αυτός ελκτική δύναμη στα νερά των θαλασσών. Είναι όμως, τόσο </a:t>
            </a:r>
            <a:r>
              <a:rPr lang="el-GR" dirty="0" err="1"/>
              <a:t>μακριά,ώστε</a:t>
            </a:r>
            <a:r>
              <a:rPr lang="el-GR" dirty="0"/>
              <a:t> η επίδρασή του δεν είναι αξιόλογη, από την πλευρά αυτή.</a:t>
            </a:r>
          </a:p>
          <a:p>
            <a:pPr marL="285750" indent="-285750">
              <a:buFont typeface="Arial" panose="020B0604020202020204" pitchFamily="34" charset="0"/>
              <a:buChar char="•"/>
            </a:pPr>
            <a:r>
              <a:rPr lang="el-GR" dirty="0"/>
              <a:t>Παρά μόνο όταν η ελκτική του δύναμη προστίθεται σ' αυτή της Σελήνης. Οι ελκτικές δυνάμεις αθροίζονται και προκαλούν τις μέγιστες παλίρροιες. Αυτό συμβαίνει κατά τη Νέα Σελήνη και κατά την Πανσέληνο. </a:t>
            </a:r>
          </a:p>
          <a:p>
            <a:pPr marL="285750" indent="-285750">
              <a:buFont typeface="Arial" panose="020B0604020202020204" pitchFamily="34" charset="0"/>
              <a:buChar char="•"/>
            </a:pPr>
            <a:r>
              <a:rPr lang="el-GR" dirty="0"/>
              <a:t>Λόγω της Σεληνιακής έλξης, τα νερά των θαλασσών καθημερινά παρουσιάζουν μία υδάτινη διόγκωση προς το μέρος που βρίσκεται η Σελήνη, αλλά και προς το αντίθετο σημείο.</a:t>
            </a:r>
          </a:p>
          <a:p>
            <a:pPr marL="285750" indent="-285750">
              <a:buFont typeface="Arial" panose="020B0604020202020204" pitchFamily="34" charset="0"/>
              <a:buChar char="•"/>
            </a:pPr>
            <a:r>
              <a:rPr lang="el-GR" dirty="0"/>
              <a:t> </a:t>
            </a:r>
            <a:r>
              <a:rPr lang="el-GR" dirty="0" err="1"/>
              <a:t>Νεώτερες</a:t>
            </a:r>
            <a:r>
              <a:rPr lang="el-GR" dirty="0"/>
              <a:t> παρατηρήσεις αναφέρουν ότι οι παλίρροιες επηρεάζουν και τον πυρήνα της Γης, που είναι διάπυρος - ρευστός. Γιατί έχει παρατηρηθεί ότι η Γη κάνει μία κίνηση, σαν ακατάπαυστη αναπνοή. Ο φλοιός της κινείται ρυθμικά, όπως οι παλίρροιες δύο φορές την ήμερα. Οι ήπειροι ανυψώνονται 50 εκατοστά στον ισημερινό, και 30 στα πλάτη. Δηλαδή η Γη φουσκώνει και ξεφουσκώνει.</a:t>
            </a:r>
          </a:p>
        </p:txBody>
      </p:sp>
    </p:spTree>
    <p:extLst>
      <p:ext uri="{BB962C8B-B14F-4D97-AF65-F5344CB8AC3E}">
        <p14:creationId xmlns:p14="http://schemas.microsoft.com/office/powerpoint/2010/main" val="239517019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Τίτλος 13">
            <a:extLst>
              <a:ext uri="{FF2B5EF4-FFF2-40B4-BE49-F238E27FC236}">
                <a16:creationId xmlns:a16="http://schemas.microsoft.com/office/drawing/2014/main" id="{1E090FDF-3C5C-444C-9C50-1667CA0902AA}"/>
              </a:ext>
            </a:extLst>
          </p:cNvPr>
          <p:cNvSpPr>
            <a:spLocks noGrp="1"/>
          </p:cNvSpPr>
          <p:nvPr>
            <p:ph type="title"/>
          </p:nvPr>
        </p:nvSpPr>
        <p:spPr>
          <a:xfrm>
            <a:off x="0" y="1514021"/>
            <a:ext cx="12192000" cy="1325563"/>
          </a:xfrm>
          <a:solidFill>
            <a:schemeClr val="tx1"/>
          </a:solidFill>
        </p:spPr>
        <p:txBody>
          <a:bodyPr/>
          <a:lstStyle/>
          <a:p>
            <a:r>
              <a:rPr lang="el-GR" dirty="0">
                <a:solidFill>
                  <a:schemeClr val="bg1"/>
                </a:solidFill>
              </a:rPr>
              <a:t>ΕΠΙΛΟΓΟΣ</a:t>
            </a:r>
          </a:p>
        </p:txBody>
      </p:sp>
      <p:pic>
        <p:nvPicPr>
          <p:cNvPr id="5" name="Θέση περιεχομένου 4">
            <a:extLst>
              <a:ext uri="{FF2B5EF4-FFF2-40B4-BE49-F238E27FC236}">
                <a16:creationId xmlns:a16="http://schemas.microsoft.com/office/drawing/2014/main" id="{DD2B898E-D65E-439D-A728-C4E5FC53656B}"/>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104775"/>
            <a:ext cx="1379538" cy="1377950"/>
          </a:xfrm>
        </p:spPr>
      </p:pic>
      <p:sp>
        <p:nvSpPr>
          <p:cNvPr id="13" name="TextBox 12">
            <a:extLst>
              <a:ext uri="{FF2B5EF4-FFF2-40B4-BE49-F238E27FC236}">
                <a16:creationId xmlns:a16="http://schemas.microsoft.com/office/drawing/2014/main" id="{6C10193C-E27A-4F65-A6A1-BC47B5D8F1BD}"/>
              </a:ext>
            </a:extLst>
          </p:cNvPr>
          <p:cNvSpPr txBox="1"/>
          <p:nvPr/>
        </p:nvSpPr>
        <p:spPr>
          <a:xfrm>
            <a:off x="1379538" y="793750"/>
            <a:ext cx="2998498" cy="646331"/>
          </a:xfrm>
          <a:prstGeom prst="rect">
            <a:avLst/>
          </a:prstGeom>
          <a:noFill/>
        </p:spPr>
        <p:txBody>
          <a:bodyPr wrap="square" rtlCol="0">
            <a:spAutoFit/>
          </a:bodyPr>
          <a:lstStyle/>
          <a:p>
            <a:r>
              <a:rPr lang="el-GR" i="1" dirty="0"/>
              <a:t>Παιδαγωγικό</a:t>
            </a:r>
            <a:r>
              <a:rPr lang="el-GR" dirty="0"/>
              <a:t> </a:t>
            </a:r>
            <a:r>
              <a:rPr lang="el-GR" i="1" dirty="0"/>
              <a:t>Τμήμα</a:t>
            </a:r>
            <a:r>
              <a:rPr lang="el-GR" dirty="0"/>
              <a:t> </a:t>
            </a:r>
            <a:r>
              <a:rPr lang="el-GR" i="1" dirty="0"/>
              <a:t>Δημοτικής</a:t>
            </a:r>
            <a:r>
              <a:rPr lang="el-GR" dirty="0"/>
              <a:t> </a:t>
            </a:r>
            <a:r>
              <a:rPr lang="el-GR" i="1" dirty="0"/>
              <a:t>Εκπαίδευσης</a:t>
            </a:r>
          </a:p>
        </p:txBody>
      </p:sp>
      <p:pic>
        <p:nvPicPr>
          <p:cNvPr id="16" name="Εικόνα 15" descr="Εικόνα που περιέχει άτομο, ρούχα&#10;&#10;Η περιγραφή δημιουργήθηκε με πολύ υψηλή αξιοπιστία">
            <a:extLst>
              <a:ext uri="{FF2B5EF4-FFF2-40B4-BE49-F238E27FC236}">
                <a16:creationId xmlns:a16="http://schemas.microsoft.com/office/drawing/2014/main" id="{1BF5834B-8842-4583-9ACA-2D2D5E1D66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275" y="5050971"/>
            <a:ext cx="1315672" cy="1807029"/>
          </a:xfrm>
          <a:prstGeom prst="rect">
            <a:avLst/>
          </a:prstGeom>
        </p:spPr>
      </p:pic>
      <p:sp>
        <p:nvSpPr>
          <p:cNvPr id="17" name="Θέση υποσέλιδου 16">
            <a:extLst>
              <a:ext uri="{FF2B5EF4-FFF2-40B4-BE49-F238E27FC236}">
                <a16:creationId xmlns:a16="http://schemas.microsoft.com/office/drawing/2014/main" id="{72D90496-1FA3-4163-AD9D-C17F8C6AF2AB}"/>
              </a:ext>
            </a:extLst>
          </p:cNvPr>
          <p:cNvSpPr>
            <a:spLocks noGrp="1"/>
          </p:cNvSpPr>
          <p:nvPr>
            <p:ph type="ftr" sz="quarter" idx="11"/>
          </p:nvPr>
        </p:nvSpPr>
        <p:spPr/>
        <p:txBody>
          <a:bodyPr/>
          <a:lstStyle/>
          <a:p>
            <a:r>
              <a:rPr lang="el-GR"/>
              <a:t>Η βαρύτητα</a:t>
            </a:r>
            <a:endParaRPr lang="el-GR" dirty="0"/>
          </a:p>
        </p:txBody>
      </p:sp>
      <p:sp>
        <p:nvSpPr>
          <p:cNvPr id="18" name="Θέση αριθμού διαφάνειας 17">
            <a:extLst>
              <a:ext uri="{FF2B5EF4-FFF2-40B4-BE49-F238E27FC236}">
                <a16:creationId xmlns:a16="http://schemas.microsoft.com/office/drawing/2014/main" id="{85912B31-6495-424F-9EAB-3BA057465DDC}"/>
              </a:ext>
            </a:extLst>
          </p:cNvPr>
          <p:cNvSpPr>
            <a:spLocks noGrp="1"/>
          </p:cNvSpPr>
          <p:nvPr>
            <p:ph type="sldNum" sz="quarter" idx="12"/>
          </p:nvPr>
        </p:nvSpPr>
        <p:spPr/>
        <p:txBody>
          <a:bodyPr/>
          <a:lstStyle/>
          <a:p>
            <a:fld id="{40C0CE72-6BAB-43C9-9DDC-327580F4C273}" type="slidenum">
              <a:rPr lang="el-GR" smtClean="0"/>
              <a:t>6</a:t>
            </a:fld>
            <a:endParaRPr lang="el-GR"/>
          </a:p>
        </p:txBody>
      </p:sp>
      <p:pic>
        <p:nvPicPr>
          <p:cNvPr id="20" name="Εικόνα 19" descr="Εικόνα που περιέχει κείμενο, λευκός πίνακας&#10;&#10;Η περιγραφή δημιουργήθηκε με πολύ υψηλή αξιοπιστία">
            <a:extLst>
              <a:ext uri="{FF2B5EF4-FFF2-40B4-BE49-F238E27FC236}">
                <a16:creationId xmlns:a16="http://schemas.microsoft.com/office/drawing/2014/main" id="{55646C7A-1D6E-4C2E-85C3-15B7BEABE3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38031" y="3429000"/>
            <a:ext cx="4514629" cy="3429000"/>
          </a:xfrm>
          <a:prstGeom prst="rect">
            <a:avLst/>
          </a:prstGeom>
        </p:spPr>
      </p:pic>
      <p:sp>
        <p:nvSpPr>
          <p:cNvPr id="21" name="TextBox 20">
            <a:extLst>
              <a:ext uri="{FF2B5EF4-FFF2-40B4-BE49-F238E27FC236}">
                <a16:creationId xmlns:a16="http://schemas.microsoft.com/office/drawing/2014/main" id="{501206FB-FBF9-404F-9118-961FD4796804}"/>
              </a:ext>
            </a:extLst>
          </p:cNvPr>
          <p:cNvSpPr txBox="1"/>
          <p:nvPr/>
        </p:nvSpPr>
        <p:spPr>
          <a:xfrm>
            <a:off x="2078182" y="3726873"/>
            <a:ext cx="2840182" cy="646331"/>
          </a:xfrm>
          <a:prstGeom prst="rect">
            <a:avLst/>
          </a:prstGeom>
          <a:noFill/>
        </p:spPr>
        <p:txBody>
          <a:bodyPr wrap="square" rtlCol="0">
            <a:spAutoFit/>
          </a:bodyPr>
          <a:lstStyle/>
          <a:p>
            <a:pPr marL="285750" indent="-285750">
              <a:buFont typeface="Arial" panose="020B0604020202020204" pitchFamily="34" charset="0"/>
              <a:buChar char="•"/>
            </a:pPr>
            <a:r>
              <a:rPr lang="el-GR" dirty="0"/>
              <a:t>ΣΑΣ ΕΥΧΑΡΙΣΤΩ ΓΙΑ ΤΗΝ ΠΡΟΣΟΧΗ.</a:t>
            </a:r>
          </a:p>
        </p:txBody>
      </p:sp>
    </p:spTree>
    <p:extLst>
      <p:ext uri="{BB962C8B-B14F-4D97-AF65-F5344CB8AC3E}">
        <p14:creationId xmlns:p14="http://schemas.microsoft.com/office/powerpoint/2010/main" val="91411998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Προσαρμοσμένη σχεδίαση">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Προσαρμοσμένη σχεδίαση">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TotalTime>
  <Words>641</Words>
  <Application>Microsoft Office PowerPoint</Application>
  <PresentationFormat>Ευρεία οθόνη</PresentationFormat>
  <Paragraphs>42</Paragraphs>
  <Slides>6</Slides>
  <Notes>0</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3</vt:i4>
      </vt:variant>
      <vt:variant>
        <vt:lpstr>Τίτλοι διαφανειών</vt:lpstr>
      </vt:variant>
      <vt:variant>
        <vt:i4>6</vt:i4>
      </vt:variant>
    </vt:vector>
  </HeadingPairs>
  <TitlesOfParts>
    <vt:vector size="12" baseType="lpstr">
      <vt:lpstr>Arial</vt:lpstr>
      <vt:lpstr>Calibri</vt:lpstr>
      <vt:lpstr>Calibri Light</vt:lpstr>
      <vt:lpstr>Θέμα του Office</vt:lpstr>
      <vt:lpstr>1_Προσαρμοσμένη σχεδίαση</vt:lpstr>
      <vt:lpstr>Προσαρμοσμένη σχεδίαση</vt:lpstr>
      <vt:lpstr>ΦΥΣΙΚΗ</vt:lpstr>
      <vt:lpstr>Η ΒΑΡΥΤΗΤΑ</vt:lpstr>
      <vt:lpstr>ΠΟΙΟΣ ΑΝΑΚΑΛΥΨΕ ΤΗ ΒΑΡΥΤΗΤΑ;</vt:lpstr>
      <vt:lpstr>ΠΩΣ ΜΑΣ ΕΠΗΡΕΑΖΕΙ Η ΒΑΡΥΤΗΤΑ</vt:lpstr>
      <vt:lpstr>Η ΒΑΡΥΤΗΤΑ ΣΤΗ ΣΕΛΗΝΗ</vt:lpstr>
      <vt:lpstr>ΕΠΙΛΟΓΟΣ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ΦΥΣΙΚΗ</dc:title>
  <dc:creator>Αθηνά pink</dc:creator>
  <cp:lastModifiedBy>Αθηνά pink</cp:lastModifiedBy>
  <cp:revision>12</cp:revision>
  <dcterms:created xsi:type="dcterms:W3CDTF">2018-05-26T17:45:48Z</dcterms:created>
  <dcterms:modified xsi:type="dcterms:W3CDTF">2018-05-26T19:35:27Z</dcterms:modified>
</cp:coreProperties>
</file>